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22C9E9-4E9C-4CFC-B9EC-A7BDC723672E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LI" initials="JL" lastIdx="3" clrIdx="0">
    <p:extLst>
      <p:ext uri="{19B8F6BF-5375-455C-9EA6-DF929625EA0E}">
        <p15:presenceInfo xmlns:p15="http://schemas.microsoft.com/office/powerpoint/2012/main" userId="5eb22f74284044de" providerId="Windows Live"/>
      </p:ext>
    </p:extLst>
  </p:cmAuthor>
  <p:cmAuthor id="2" name="hyt" initials="h" lastIdx="3" clrIdx="1">
    <p:extLst>
      <p:ext uri="{19B8F6BF-5375-455C-9EA6-DF929625EA0E}">
        <p15:presenceInfo xmlns:p15="http://schemas.microsoft.com/office/powerpoint/2012/main" userId="hy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C1C4"/>
    <a:srgbClr val="B6474D"/>
    <a:srgbClr val="B04147"/>
    <a:srgbClr val="951E23"/>
    <a:srgbClr val="4472C4"/>
    <a:srgbClr val="FF0000"/>
    <a:srgbClr val="FE0707"/>
    <a:srgbClr val="00FF00"/>
    <a:srgbClr val="3BF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05" autoAdjust="0"/>
  </p:normalViewPr>
  <p:slideViewPr>
    <p:cSldViewPr snapToGrid="0">
      <p:cViewPr>
        <p:scale>
          <a:sx n="75" d="100"/>
          <a:sy n="75" d="100"/>
        </p:scale>
        <p:origin x="994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EE5EC-9899-479F-9A5A-485CE0EB9038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717C-C545-4226-A531-8B6DD3DCF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8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9.svg"/><Relationship Id="rId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1.svg"/><Relationship Id="rId5" Type="http://schemas.openxmlformats.org/officeDocument/2006/relationships/image" Target="../media/image15.svg"/><Relationship Id="rId10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3.svg"/><Relationship Id="rId5" Type="http://schemas.openxmlformats.org/officeDocument/2006/relationships/image" Target="../media/image15.sv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5.sv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15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15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7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15.sv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1"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0F03454D-F50B-45AF-841A-F54D0145C3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864"/>
          <a:stretch/>
        </p:blipFill>
        <p:spPr>
          <a:xfrm>
            <a:off x="8001140" y="0"/>
            <a:ext cx="114286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E06407-5AFB-41A8-81F2-27CED1902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03410"/>
            <a:ext cx="7772400" cy="2025509"/>
          </a:xfrm>
          <a:solidFill>
            <a:srgbClr val="C00000">
              <a:alpha val="70000"/>
            </a:srgbClr>
          </a:solidFill>
        </p:spPr>
        <p:txBody>
          <a:bodyPr lIns="0" tIns="180000" rIns="0" bIns="180000" anchor="ctr" anchorCtr="1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FC02F88-4C08-4A06-A90B-3E4D6280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300" y="5607899"/>
            <a:ext cx="2057400" cy="369332"/>
          </a:xfrm>
        </p:spPr>
        <p:txBody>
          <a:bodyPr anchor="ctr" anchorCtr="1">
            <a:sp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algn="ctr"/>
            <a:fld id="{0B71EC3C-4CEC-4998-8BA7-6D202E429F6E}" type="datetime1">
              <a:rPr lang="zh-CN" altLang="en-US" smtClean="0"/>
              <a:t>2022/4/14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B19D5-4894-4961-8FD4-A40AF8C010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999" y="4180680"/>
            <a:ext cx="6480000" cy="369332"/>
          </a:xfrm>
        </p:spPr>
        <p:txBody>
          <a:bodyPr>
            <a:normAutofit/>
          </a:bodyPr>
          <a:lstStyle>
            <a:lvl1pPr algn="ctr">
              <a:buFontTx/>
              <a:buNone/>
              <a:defRPr sz="2000"/>
            </a:lvl1pPr>
          </a:lstStyle>
          <a:p>
            <a:pPr lvl="0"/>
            <a:r>
              <a:rPr lang="zh-CN" altLang="en-US" dirty="0"/>
              <a:t>单击此处添加汇报人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E164104-A1D7-48DD-A113-91854CF267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1999" y="4659838"/>
            <a:ext cx="6480000" cy="341632"/>
          </a:xfrm>
        </p:spPr>
        <p:txBody>
          <a:bodyPr wrap="square">
            <a:normAutofit/>
          </a:bodyPr>
          <a:lstStyle>
            <a:lvl1pPr algn="ctr">
              <a:buFontTx/>
              <a:buNone/>
              <a:defRPr sz="1800" baseline="0">
                <a:latin typeface="Arial" panose="020B0604020202020204" pitchFamily="34" charset="0"/>
                <a:ea typeface="等线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单击此处添加联系方式（</a:t>
            </a:r>
            <a:r>
              <a:rPr lang="en-US" altLang="zh-CN" dirty="0"/>
              <a:t>Email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58D6CB-4D80-4681-A028-147AE7869573}"/>
              </a:ext>
            </a:extLst>
          </p:cNvPr>
          <p:cNvSpPr txBox="1"/>
          <p:nvPr userDrawn="1"/>
        </p:nvSpPr>
        <p:spPr>
          <a:xfrm>
            <a:off x="3342871" y="5036449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ShanghaiTech University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1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FF5E12C1-ED37-474C-9F1E-B018BBE66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8821"/>
          <a:stretch/>
        </p:blipFill>
        <p:spPr>
          <a:xfrm>
            <a:off x="0" y="5568592"/>
            <a:ext cx="2842953" cy="127988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E3534377-F546-468D-851B-A22941FF8BE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D0C073D-9AD7-429C-80B5-8F4CF181C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721D2717-4950-4795-99F5-8B5F5846C2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170041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B5B7D1B9-D770-4EBE-812D-FD856BF20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8373"/>
          <a:stretch/>
        </p:blipFill>
        <p:spPr>
          <a:xfrm>
            <a:off x="0" y="5720940"/>
            <a:ext cx="2844000" cy="114658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A3A32C63-5FFB-47DB-8B0B-8E1DA83A6EC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88FE095A-9128-4C27-89AE-98CCA9D1C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E853DB95-F10B-4169-BFAB-9A3B088224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956074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14F14A27-C134-4C6E-9EE7-583E322A3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605"/>
          <a:stretch/>
        </p:blipFill>
        <p:spPr>
          <a:xfrm>
            <a:off x="-1" y="5482243"/>
            <a:ext cx="2741477" cy="129046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1F377DAC-4075-4538-A139-87ADB1DF1D1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7A6250F0-70BB-4C98-9B92-F96B91B1D2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EA480BF9-DC85-41BF-AEDB-8CC7FD728F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1587726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DD8D41D6-1E82-4A14-A8A2-DCE7F10AA1F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9050" y="5618598"/>
            <a:ext cx="2387599" cy="122662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35D83A79-1C57-4391-965B-C0144DA0C57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1FF41CF2-2D63-49D7-AB2C-307B0458F4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5E1BDBB7-EAA6-416E-B466-CE73C9318D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3025715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594EEA79-C696-4737-9148-60262B3CDE4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45004"/>
            <a:ext cx="2484000" cy="133204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2D59BB1-8004-4A26-9871-5F0B0A8E733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A2167AF0-78CA-47BB-9E8E-F0930A3AC8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58F7703D-15B8-46DD-9EC2-6298827EFE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79573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正文"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B41022AA-9228-4556-A391-A10C4377879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B9C4713-6AF7-4A5B-958E-734C681271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4097168F-D4F3-47B7-AF93-0F791D6761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3580257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正文"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8C9BE9CA-4966-4BCE-B116-A5199ABB50BC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57875BF-7F81-4242-AE96-7B7B44BC6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A3004245-CBDF-4A78-A095-8528262F0A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401349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正文"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61490228-D9A6-4B85-BA75-0900589AC33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7D4551AA-7263-48DF-A26B-562A202AC0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092F8123-0C4F-463A-B7A4-7AA8487104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112456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594EEA79-C696-4737-9148-60262B3CDE4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45004"/>
            <a:ext cx="2484000" cy="133204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43E17F09-865B-48E2-A29C-9B3A3021F7B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DCDA3127-3F84-4597-A387-20BFA6FB29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00286C9E-9124-4999-90FE-EFB065241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028014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正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23">
            <a:extLst>
              <a:ext uri="{FF2B5EF4-FFF2-40B4-BE49-F238E27FC236}">
                <a16:creationId xmlns:a16="http://schemas.microsoft.com/office/drawing/2014/main" id="{70A59AAF-274E-4331-B701-23F5AB51EF7F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FF6BE9F-A7E1-4F7E-9A9A-0CE1EC69B59B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F10CDE3C-EFFB-4728-A0EE-047ADB9180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56211D98-FEE4-4FE8-B93B-EA7A54A4AA8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F9CF02A4-8AF3-4ACE-9585-4112DF4580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E0914E5-150C-42EE-80A7-EDA02F65F15D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A56082-CF25-4215-9032-A4544743E138}"/>
              </a:ext>
            </a:extLst>
          </p:cNvPr>
          <p:cNvSpPr txBox="1"/>
          <p:nvPr userDrawn="1"/>
        </p:nvSpPr>
        <p:spPr>
          <a:xfrm>
            <a:off x="408214" y="161973"/>
            <a:ext cx="448227" cy="41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6AD91B-F86C-4081-AC4D-DF339A16928D}"/>
              </a:ext>
            </a:extLst>
          </p:cNvPr>
          <p:cNvSpPr txBox="1"/>
          <p:nvPr userDrawn="1"/>
        </p:nvSpPr>
        <p:spPr>
          <a:xfrm>
            <a:off x="4687132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D70985-C5F3-4B7C-AE5E-9DFBF861D393}"/>
              </a:ext>
            </a:extLst>
          </p:cNvPr>
          <p:cNvSpPr txBox="1"/>
          <p:nvPr userDrawn="1"/>
        </p:nvSpPr>
        <p:spPr>
          <a:xfrm>
            <a:off x="5021033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AA7449-FA1D-4C8C-8ADB-C37F61865538}"/>
              </a:ext>
            </a:extLst>
          </p:cNvPr>
          <p:cNvSpPr txBox="1"/>
          <p:nvPr userDrawn="1"/>
        </p:nvSpPr>
        <p:spPr>
          <a:xfrm>
            <a:off x="5354935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D18DEE-1056-4E3E-833C-57FE3743F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550" y="146157"/>
            <a:ext cx="3899831" cy="475644"/>
          </a:xfrm>
        </p:spPr>
        <p:txBody>
          <a:bodyPr lIns="0" tIns="0" bIns="0" anchor="ctr" anchorCtr="0"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6BD9B1-33EB-4466-AE35-F7B5CD3785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620542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72C957-764B-4230-923F-213AD49E5698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9F4F9F6F-C987-4568-9D5D-4AD089ABF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91DE85F-FC9B-453A-BFE8-F2AA82C6C7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AB844DF3-1C30-477D-85D4-277F67D72C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2F0116C9-AB76-4065-839C-591B727F0E3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2">
    <p:bg>
      <p:bgPr>
        <a:blipFill dpi="0" rotWithShape="1">
          <a:blip r:embed="rId2">
            <a:alphaModFix amt="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21A4BF5-8237-4A49-B4BD-474DD4ACA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03410"/>
            <a:ext cx="7772400" cy="2025509"/>
          </a:xfrm>
          <a:solidFill>
            <a:srgbClr val="C00000">
              <a:alpha val="70000"/>
            </a:srgbClr>
          </a:solidFill>
        </p:spPr>
        <p:txBody>
          <a:bodyPr lIns="0" tIns="180000" rIns="0" bIns="180000" anchor="ctr" anchorCtr="1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C05BFF3-D8ED-49CF-A2D9-86077C3A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300" y="5607899"/>
            <a:ext cx="2057400" cy="369332"/>
          </a:xfrm>
        </p:spPr>
        <p:txBody>
          <a:bodyPr anchor="ctr" anchorCtr="1">
            <a:sp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algn="ctr"/>
            <a:fld id="{9CAE4DC4-FC81-448B-A7EF-2E35F4755DEC}" type="datetime1">
              <a:rPr lang="zh-CN" altLang="en-US" smtClean="0"/>
              <a:t>2022/4/14</a:t>
            </a:fld>
            <a:endParaRPr lang="zh-CN" altLang="en-US" dirty="0"/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41C3D67B-BB35-4BD1-9B41-EAD637C24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1999" y="4180680"/>
            <a:ext cx="6480000" cy="369332"/>
          </a:xfrm>
        </p:spPr>
        <p:txBody>
          <a:bodyPr>
            <a:normAutofit/>
          </a:bodyPr>
          <a:lstStyle>
            <a:lvl1pPr algn="ctr">
              <a:buFontTx/>
              <a:buNone/>
              <a:defRPr sz="2000"/>
            </a:lvl1pPr>
          </a:lstStyle>
          <a:p>
            <a:pPr lvl="0"/>
            <a:r>
              <a:rPr lang="zh-CN" altLang="en-US" dirty="0"/>
              <a:t>单击此处添加汇报人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24A571E0-A751-4111-8A04-F6F2D61B35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1999" y="4659838"/>
            <a:ext cx="6480000" cy="341632"/>
          </a:xfrm>
        </p:spPr>
        <p:txBody>
          <a:bodyPr wrap="square">
            <a:normAutofit/>
          </a:bodyPr>
          <a:lstStyle>
            <a:lvl1pPr algn="ctr">
              <a:buFontTx/>
              <a:buNone/>
              <a:defRPr sz="1800" baseline="0">
                <a:latin typeface="Arial" panose="020B0604020202020204" pitchFamily="34" charset="0"/>
                <a:ea typeface="等线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单击此处添加联系方式（</a:t>
            </a:r>
            <a:r>
              <a:rPr lang="en-US" altLang="zh-CN" dirty="0"/>
              <a:t>Email</a:t>
            </a:r>
            <a:r>
              <a:rPr lang="zh-CN" altLang="en-US" dirty="0"/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93E15-1B86-4B2D-BC73-0C7913C8B523}"/>
              </a:ext>
            </a:extLst>
          </p:cNvPr>
          <p:cNvSpPr txBox="1"/>
          <p:nvPr userDrawn="1"/>
        </p:nvSpPr>
        <p:spPr>
          <a:xfrm>
            <a:off x="3342871" y="5036449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ShanghaiTech University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36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图形 23">
            <a:extLst>
              <a:ext uri="{FF2B5EF4-FFF2-40B4-BE49-F238E27FC236}">
                <a16:creationId xmlns:a16="http://schemas.microsoft.com/office/drawing/2014/main" id="{4BD366A9-FFC2-4691-A814-5EB3EB46F62B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34CA8CF-B868-4FEB-BB5F-ECC761191787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153BCA96-D911-4256-9CA8-0A2371BB4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C60DCFD9-D854-4768-B2C2-A12C28E55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BE735B1D-139D-40AD-AD58-9288282288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A14F3F5-F55A-4FD0-A803-9827A5E0E3BC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D01624F-8912-4266-B491-BDD0F20DD8E8}"/>
              </a:ext>
            </a:extLst>
          </p:cNvPr>
          <p:cNvSpPr txBox="1"/>
          <p:nvPr userDrawn="1"/>
        </p:nvSpPr>
        <p:spPr>
          <a:xfrm>
            <a:off x="408214" y="161973"/>
            <a:ext cx="448227" cy="41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9BBF66D-F77E-4999-8E9B-EB8606EE092E}"/>
              </a:ext>
            </a:extLst>
          </p:cNvPr>
          <p:cNvSpPr txBox="1"/>
          <p:nvPr userDrawn="1"/>
        </p:nvSpPr>
        <p:spPr>
          <a:xfrm>
            <a:off x="769153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DE27219-10CD-47D2-9586-B2ECA0DB83D5}"/>
              </a:ext>
            </a:extLst>
          </p:cNvPr>
          <p:cNvSpPr txBox="1"/>
          <p:nvPr userDrawn="1"/>
        </p:nvSpPr>
        <p:spPr>
          <a:xfrm>
            <a:off x="5021033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3C5DA8A-FD6B-4B1D-AC5D-935583F4CB96}"/>
              </a:ext>
            </a:extLst>
          </p:cNvPr>
          <p:cNvSpPr txBox="1"/>
          <p:nvPr userDrawn="1"/>
        </p:nvSpPr>
        <p:spPr>
          <a:xfrm>
            <a:off x="5354935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C749B961-7CFC-442A-9EA2-DF0596F956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7380" y="137613"/>
            <a:ext cx="3899831" cy="475644"/>
          </a:xfrm>
        </p:spPr>
        <p:txBody>
          <a:bodyPr lIns="0" tIns="0" bIns="0" anchor="ctr" anchorCtr="0"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71" name="副标题 2">
            <a:extLst>
              <a:ext uri="{FF2B5EF4-FFF2-40B4-BE49-F238E27FC236}">
                <a16:creationId xmlns:a16="http://schemas.microsoft.com/office/drawing/2014/main" id="{A1FD4C0B-E05F-46BD-A35C-827788F420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620542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11CA758-4DBB-442B-B965-06BEC3D87618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77" name="图形 76">
              <a:extLst>
                <a:ext uri="{FF2B5EF4-FFF2-40B4-BE49-F238E27FC236}">
                  <a16:creationId xmlns:a16="http://schemas.microsoft.com/office/drawing/2014/main" id="{E99F62E4-674B-479B-9480-514872C731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78" name="图形 77">
              <a:extLst>
                <a:ext uri="{FF2B5EF4-FFF2-40B4-BE49-F238E27FC236}">
                  <a16:creationId xmlns:a16="http://schemas.microsoft.com/office/drawing/2014/main" id="{96428E4B-D8EF-4930-8FB7-413C2A2E8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79" name="图形 78">
              <a:extLst>
                <a:ext uri="{FF2B5EF4-FFF2-40B4-BE49-F238E27FC236}">
                  <a16:creationId xmlns:a16="http://schemas.microsoft.com/office/drawing/2014/main" id="{38F6F5C3-38AE-4316-869C-D377A0AF0F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B8A5F5F1-E7B9-44C8-8809-BD41A564596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9035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图形 23">
            <a:extLst>
              <a:ext uri="{FF2B5EF4-FFF2-40B4-BE49-F238E27FC236}">
                <a16:creationId xmlns:a16="http://schemas.microsoft.com/office/drawing/2014/main" id="{9824FC10-A682-40B0-B416-6B071B309730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60E3571-0B52-4C18-94F6-9E984CDE3D95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74" name="图形 73">
              <a:extLst>
                <a:ext uri="{FF2B5EF4-FFF2-40B4-BE49-F238E27FC236}">
                  <a16:creationId xmlns:a16="http://schemas.microsoft.com/office/drawing/2014/main" id="{2252C801-0A84-4C96-99AC-4422FA3FE5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id="{36B59F72-8845-4D09-92B9-4A2B977C7F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223199DC-F5B6-413B-9ED0-C2C687D5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A583913F-9446-4AAF-A6C6-6CC875DC9A72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BF5FAF1-B364-41B2-993C-B5F1D5A43F35}"/>
              </a:ext>
            </a:extLst>
          </p:cNvPr>
          <p:cNvSpPr txBox="1"/>
          <p:nvPr userDrawn="1"/>
        </p:nvSpPr>
        <p:spPr>
          <a:xfrm>
            <a:off x="408214" y="161973"/>
            <a:ext cx="448227" cy="41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302E5ED-BA89-45E8-8926-086DB89AFE83}"/>
              </a:ext>
            </a:extLst>
          </p:cNvPr>
          <p:cNvSpPr txBox="1"/>
          <p:nvPr userDrawn="1"/>
        </p:nvSpPr>
        <p:spPr>
          <a:xfrm>
            <a:off x="769153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8F3B4EF-D7A1-436C-B51A-82576C5BA3EE}"/>
              </a:ext>
            </a:extLst>
          </p:cNvPr>
          <p:cNvSpPr txBox="1"/>
          <p:nvPr userDrawn="1"/>
        </p:nvSpPr>
        <p:spPr>
          <a:xfrm>
            <a:off x="5354935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452F640B-5694-4594-B58B-C03174EA20AA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51976" y="122142"/>
            <a:ext cx="3899831" cy="475644"/>
          </a:xfrm>
        </p:spPr>
        <p:txBody>
          <a:bodyPr lIns="0" tIns="0" bIns="0" anchor="ctr" anchorCtr="0"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89" name="副标题 2">
            <a:extLst>
              <a:ext uri="{FF2B5EF4-FFF2-40B4-BE49-F238E27FC236}">
                <a16:creationId xmlns:a16="http://schemas.microsoft.com/office/drawing/2014/main" id="{1094942E-5543-4BE6-B921-D1D54EA3A21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8650" y="620542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F07BA98-DDE7-452E-A5BE-BE8C1FDBD181}"/>
              </a:ext>
            </a:extLst>
          </p:cNvPr>
          <p:cNvSpPr txBox="1"/>
          <p:nvPr userDrawn="1"/>
        </p:nvSpPr>
        <p:spPr>
          <a:xfrm>
            <a:off x="1101294" y="163581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2317538-0A6F-42BB-83FB-6863D8C21E00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92" name="图形 91">
              <a:extLst>
                <a:ext uri="{FF2B5EF4-FFF2-40B4-BE49-F238E27FC236}">
                  <a16:creationId xmlns:a16="http://schemas.microsoft.com/office/drawing/2014/main" id="{E56D32D9-E986-4093-8BD9-CDA19A520D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93" name="图形 92">
              <a:extLst>
                <a:ext uri="{FF2B5EF4-FFF2-40B4-BE49-F238E27FC236}">
                  <a16:creationId xmlns:a16="http://schemas.microsoft.com/office/drawing/2014/main" id="{32D7C117-39F1-423E-BFB1-FE07128B8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94" name="图形 93">
              <a:extLst>
                <a:ext uri="{FF2B5EF4-FFF2-40B4-BE49-F238E27FC236}">
                  <a16:creationId xmlns:a16="http://schemas.microsoft.com/office/drawing/2014/main" id="{D579DB72-5247-400C-ACB6-0C9373EA46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A2B68866-D5FB-4E8F-A0D0-D43A2138703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2441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图形 23">
            <a:extLst>
              <a:ext uri="{FF2B5EF4-FFF2-40B4-BE49-F238E27FC236}">
                <a16:creationId xmlns:a16="http://schemas.microsoft.com/office/drawing/2014/main" id="{A567632B-E775-4079-AB2A-800C6C5AC8B4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CD9A49F-A46D-4F30-A27F-A50A202CA6A5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ECABAEB5-FC22-4544-9BEB-D32616A361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C5E801E7-5B36-46FD-AD3A-94F7239DA5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57E0299B-7D6B-45BC-8F83-D4EEE55383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AEDDCF80-F9ED-47F2-A05A-1372CEDDA2A9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8C544A9-8332-44F8-AE4D-FA5808778948}"/>
              </a:ext>
            </a:extLst>
          </p:cNvPr>
          <p:cNvSpPr txBox="1"/>
          <p:nvPr userDrawn="1"/>
        </p:nvSpPr>
        <p:spPr>
          <a:xfrm>
            <a:off x="408214" y="161973"/>
            <a:ext cx="448227" cy="414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B8FCF83-DA0A-41FA-A3C4-09401A41225F}"/>
              </a:ext>
            </a:extLst>
          </p:cNvPr>
          <p:cNvSpPr txBox="1"/>
          <p:nvPr userDrawn="1"/>
        </p:nvSpPr>
        <p:spPr>
          <a:xfrm>
            <a:off x="769153" y="163437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A18119-3F86-4ED2-AC0A-0722AB7A9881}"/>
              </a:ext>
            </a:extLst>
          </p:cNvPr>
          <p:cNvSpPr txBox="1"/>
          <p:nvPr userDrawn="1"/>
        </p:nvSpPr>
        <p:spPr>
          <a:xfrm>
            <a:off x="1419001" y="163725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4.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20222FB3-D501-4F8F-B752-19DFD7F6F5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1662" y="122142"/>
            <a:ext cx="3899831" cy="475644"/>
          </a:xfrm>
        </p:spPr>
        <p:txBody>
          <a:bodyPr lIns="0" tIns="0" bIns="0" anchor="ctr" anchorCtr="0"/>
          <a:lstStyle>
            <a:lvl1pPr algn="l"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70" name="副标题 2">
            <a:extLst>
              <a:ext uri="{FF2B5EF4-FFF2-40B4-BE49-F238E27FC236}">
                <a16:creationId xmlns:a16="http://schemas.microsoft.com/office/drawing/2014/main" id="{FAA56885-E187-4F81-8F91-0A1ABB096B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620542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A350222-6394-42AE-ABFE-97DF6859B603}"/>
              </a:ext>
            </a:extLst>
          </p:cNvPr>
          <p:cNvSpPr txBox="1"/>
          <p:nvPr userDrawn="1"/>
        </p:nvSpPr>
        <p:spPr>
          <a:xfrm>
            <a:off x="1101294" y="163581"/>
            <a:ext cx="448227" cy="4125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B985EF3-E72C-421E-BB1C-7A25AD65DC60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BDDC67A9-EFE9-4A60-95C9-6C1A3E82A5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74" name="图形 73">
              <a:extLst>
                <a:ext uri="{FF2B5EF4-FFF2-40B4-BE49-F238E27FC236}">
                  <a16:creationId xmlns:a16="http://schemas.microsoft.com/office/drawing/2014/main" id="{577858A7-E41E-4BE8-A720-56AC5B6B07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id="{B5582C8B-4C70-427C-A2BB-5EC643895B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48EF26B8-472D-4B52-955A-72BD1B3D30F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474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60E8DAE9-C533-4C42-82F5-DFF937FBACC4}"/>
              </a:ext>
            </a:extLst>
          </p:cNvPr>
          <p:cNvSpPr/>
          <p:nvPr userDrawn="1"/>
        </p:nvSpPr>
        <p:spPr>
          <a:xfrm rot="10800000">
            <a:off x="-8313" y="0"/>
            <a:ext cx="9153113" cy="1803861"/>
          </a:xfrm>
          <a:custGeom>
            <a:avLst/>
            <a:gdLst>
              <a:gd name="connsiteX0" fmla="*/ 0 w 9144000"/>
              <a:gd name="connsiteY0" fmla="*/ 0 h 2219498"/>
              <a:gd name="connsiteX1" fmla="*/ 9144000 w 9144000"/>
              <a:gd name="connsiteY1" fmla="*/ 0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8313 h 2227811"/>
              <a:gd name="connsiteX1" fmla="*/ 2053244 w 9144000"/>
              <a:gd name="connsiteY1" fmla="*/ 0 h 2227811"/>
              <a:gd name="connsiteX2" fmla="*/ 9144000 w 9144000"/>
              <a:gd name="connsiteY2" fmla="*/ 8313 h 2227811"/>
              <a:gd name="connsiteX3" fmla="*/ 9144000 w 9144000"/>
              <a:gd name="connsiteY3" fmla="*/ 2227811 h 2227811"/>
              <a:gd name="connsiteX4" fmla="*/ 0 w 9144000"/>
              <a:gd name="connsiteY4" fmla="*/ 2227811 h 2227811"/>
              <a:gd name="connsiteX5" fmla="*/ 0 w 9144000"/>
              <a:gd name="connsiteY5" fmla="*/ 8313 h 2227811"/>
              <a:gd name="connsiteX0" fmla="*/ 0 w 9144000"/>
              <a:gd name="connsiteY0" fmla="*/ 0 h 2219498"/>
              <a:gd name="connsiteX1" fmla="*/ 2094808 w 9144000"/>
              <a:gd name="connsiteY1" fmla="*/ 989215 h 2219498"/>
              <a:gd name="connsiteX2" fmla="*/ 9144000 w 9144000"/>
              <a:gd name="connsiteY2" fmla="*/ 0 h 2219498"/>
              <a:gd name="connsiteX3" fmla="*/ 9144000 w 9144000"/>
              <a:gd name="connsiteY3" fmla="*/ 2219498 h 2219498"/>
              <a:gd name="connsiteX4" fmla="*/ 0 w 9144000"/>
              <a:gd name="connsiteY4" fmla="*/ 2219498 h 2219498"/>
              <a:gd name="connsiteX5" fmla="*/ 0 w 9144000"/>
              <a:gd name="connsiteY5" fmla="*/ 0 h 2219498"/>
              <a:gd name="connsiteX0" fmla="*/ 0 w 9144000"/>
              <a:gd name="connsiteY0" fmla="*/ 0 h 2219498"/>
              <a:gd name="connsiteX1" fmla="*/ 2094808 w 9144000"/>
              <a:gd name="connsiteY1" fmla="*/ 989215 h 2219498"/>
              <a:gd name="connsiteX2" fmla="*/ 6525491 w 9144000"/>
              <a:gd name="connsiteY2" fmla="*/ 365760 h 2219498"/>
              <a:gd name="connsiteX3" fmla="*/ 9144000 w 9144000"/>
              <a:gd name="connsiteY3" fmla="*/ 0 h 2219498"/>
              <a:gd name="connsiteX4" fmla="*/ 9144000 w 9144000"/>
              <a:gd name="connsiteY4" fmla="*/ 2219498 h 2219498"/>
              <a:gd name="connsiteX5" fmla="*/ 0 w 9144000"/>
              <a:gd name="connsiteY5" fmla="*/ 2219498 h 2219498"/>
              <a:gd name="connsiteX6" fmla="*/ 0 w 9144000"/>
              <a:gd name="connsiteY6" fmla="*/ 0 h 2219498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136371 w 9144000"/>
              <a:gd name="connsiteY1" fmla="*/ 997529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136371 w 9144000"/>
              <a:gd name="connsiteY1" fmla="*/ 997529 h 2452255"/>
              <a:gd name="connsiteX2" fmla="*/ 5785658 w 9144000"/>
              <a:gd name="connsiteY2" fmla="*/ 0 h 2452255"/>
              <a:gd name="connsiteX3" fmla="*/ 9144000 w 9144000"/>
              <a:gd name="connsiteY3" fmla="*/ 515390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191193 h 2410691"/>
              <a:gd name="connsiteX1" fmla="*/ 2136371 w 9144000"/>
              <a:gd name="connsiteY1" fmla="*/ 955965 h 2410691"/>
              <a:gd name="connsiteX2" fmla="*/ 5669280 w 9144000"/>
              <a:gd name="connsiteY2" fmla="*/ 0 h 2410691"/>
              <a:gd name="connsiteX3" fmla="*/ 9144000 w 9144000"/>
              <a:gd name="connsiteY3" fmla="*/ 473826 h 2410691"/>
              <a:gd name="connsiteX4" fmla="*/ 9144000 w 9144000"/>
              <a:gd name="connsiteY4" fmla="*/ 2410691 h 2410691"/>
              <a:gd name="connsiteX5" fmla="*/ 0 w 9144000"/>
              <a:gd name="connsiteY5" fmla="*/ 2410691 h 2410691"/>
              <a:gd name="connsiteX6" fmla="*/ 0 w 9144000"/>
              <a:gd name="connsiteY6" fmla="*/ 191193 h 2410691"/>
              <a:gd name="connsiteX0" fmla="*/ 0 w 9144000"/>
              <a:gd name="connsiteY0" fmla="*/ 191193 h 2410691"/>
              <a:gd name="connsiteX1" fmla="*/ 2136371 w 9144000"/>
              <a:gd name="connsiteY1" fmla="*/ 955965 h 2410691"/>
              <a:gd name="connsiteX2" fmla="*/ 5669280 w 9144000"/>
              <a:gd name="connsiteY2" fmla="*/ 0 h 2410691"/>
              <a:gd name="connsiteX3" fmla="*/ 9144000 w 9144000"/>
              <a:gd name="connsiteY3" fmla="*/ 473826 h 2410691"/>
              <a:gd name="connsiteX4" fmla="*/ 9144000 w 9144000"/>
              <a:gd name="connsiteY4" fmla="*/ 2410691 h 2410691"/>
              <a:gd name="connsiteX5" fmla="*/ 0 w 9144000"/>
              <a:gd name="connsiteY5" fmla="*/ 2410691 h 2410691"/>
              <a:gd name="connsiteX6" fmla="*/ 0 w 9144000"/>
              <a:gd name="connsiteY6" fmla="*/ 191193 h 2410691"/>
              <a:gd name="connsiteX0" fmla="*/ 0 w 9144000"/>
              <a:gd name="connsiteY0" fmla="*/ 0 h 2219498"/>
              <a:gd name="connsiteX1" fmla="*/ 2136371 w 9144000"/>
              <a:gd name="connsiteY1" fmla="*/ 764772 h 2219498"/>
              <a:gd name="connsiteX2" fmla="*/ 9144000 w 9144000"/>
              <a:gd name="connsiteY2" fmla="*/ 282633 h 2219498"/>
              <a:gd name="connsiteX3" fmla="*/ 9144000 w 9144000"/>
              <a:gd name="connsiteY3" fmla="*/ 2219498 h 2219498"/>
              <a:gd name="connsiteX4" fmla="*/ 0 w 9144000"/>
              <a:gd name="connsiteY4" fmla="*/ 2219498 h 2219498"/>
              <a:gd name="connsiteX5" fmla="*/ 0 w 9144000"/>
              <a:gd name="connsiteY5" fmla="*/ 0 h 2219498"/>
              <a:gd name="connsiteX0" fmla="*/ 0 w 9144000"/>
              <a:gd name="connsiteY0" fmla="*/ 152408 h 2371906"/>
              <a:gd name="connsiteX1" fmla="*/ 9144000 w 9144000"/>
              <a:gd name="connsiteY1" fmla="*/ 435041 h 2371906"/>
              <a:gd name="connsiteX2" fmla="*/ 9144000 w 9144000"/>
              <a:gd name="connsiteY2" fmla="*/ 2371906 h 2371906"/>
              <a:gd name="connsiteX3" fmla="*/ 0 w 9144000"/>
              <a:gd name="connsiteY3" fmla="*/ 2371906 h 2371906"/>
              <a:gd name="connsiteX4" fmla="*/ 0 w 9144000"/>
              <a:gd name="connsiteY4" fmla="*/ 152408 h 2371906"/>
              <a:gd name="connsiteX0" fmla="*/ 0 w 9144000"/>
              <a:gd name="connsiteY0" fmla="*/ 0 h 2219498"/>
              <a:gd name="connsiteX1" fmla="*/ 9144000 w 9144000"/>
              <a:gd name="connsiteY1" fmla="*/ 282633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0 h 2219498"/>
              <a:gd name="connsiteX1" fmla="*/ 9144000 w 9144000"/>
              <a:gd name="connsiteY1" fmla="*/ 282633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375709 h 2595207"/>
              <a:gd name="connsiteX1" fmla="*/ 9144000 w 9144000"/>
              <a:gd name="connsiteY1" fmla="*/ 0 h 2595207"/>
              <a:gd name="connsiteX2" fmla="*/ 9144000 w 9144000"/>
              <a:gd name="connsiteY2" fmla="*/ 2595207 h 2595207"/>
              <a:gd name="connsiteX3" fmla="*/ 0 w 9144000"/>
              <a:gd name="connsiteY3" fmla="*/ 2595207 h 2595207"/>
              <a:gd name="connsiteX4" fmla="*/ 0 w 9144000"/>
              <a:gd name="connsiteY4" fmla="*/ 375709 h 2595207"/>
              <a:gd name="connsiteX0" fmla="*/ 8313 w 9144000"/>
              <a:gd name="connsiteY0" fmla="*/ 0 h 2597076"/>
              <a:gd name="connsiteX1" fmla="*/ 9144000 w 9144000"/>
              <a:gd name="connsiteY1" fmla="*/ 1869 h 2597076"/>
              <a:gd name="connsiteX2" fmla="*/ 9144000 w 9144000"/>
              <a:gd name="connsiteY2" fmla="*/ 2597076 h 2597076"/>
              <a:gd name="connsiteX3" fmla="*/ 0 w 9144000"/>
              <a:gd name="connsiteY3" fmla="*/ 2597076 h 2597076"/>
              <a:gd name="connsiteX4" fmla="*/ 8313 w 9144000"/>
              <a:gd name="connsiteY4" fmla="*/ 0 h 2597076"/>
              <a:gd name="connsiteX0" fmla="*/ 8313 w 9144000"/>
              <a:gd name="connsiteY0" fmla="*/ 0 h 2597076"/>
              <a:gd name="connsiteX1" fmla="*/ 9144000 w 9144000"/>
              <a:gd name="connsiteY1" fmla="*/ 98684 h 2597076"/>
              <a:gd name="connsiteX2" fmla="*/ 9144000 w 9144000"/>
              <a:gd name="connsiteY2" fmla="*/ 2597076 h 2597076"/>
              <a:gd name="connsiteX3" fmla="*/ 0 w 9144000"/>
              <a:gd name="connsiteY3" fmla="*/ 2597076 h 2597076"/>
              <a:gd name="connsiteX4" fmla="*/ 8313 w 9144000"/>
              <a:gd name="connsiteY4" fmla="*/ 0 h 2597076"/>
              <a:gd name="connsiteX0" fmla="*/ 8313 w 9144000"/>
              <a:gd name="connsiteY0" fmla="*/ 0 h 2597076"/>
              <a:gd name="connsiteX1" fmla="*/ 2086495 w 9144000"/>
              <a:gd name="connsiteY1" fmla="*/ 12119 h 2597076"/>
              <a:gd name="connsiteX2" fmla="*/ 9144000 w 9144000"/>
              <a:gd name="connsiteY2" fmla="*/ 98684 h 2597076"/>
              <a:gd name="connsiteX3" fmla="*/ 9144000 w 9144000"/>
              <a:gd name="connsiteY3" fmla="*/ 2597076 h 2597076"/>
              <a:gd name="connsiteX4" fmla="*/ 0 w 9144000"/>
              <a:gd name="connsiteY4" fmla="*/ 2597076 h 2597076"/>
              <a:gd name="connsiteX5" fmla="*/ 8313 w 9144000"/>
              <a:gd name="connsiteY5" fmla="*/ 0 h 2597076"/>
              <a:gd name="connsiteX0" fmla="*/ 8313 w 9144000"/>
              <a:gd name="connsiteY0" fmla="*/ 0 h 2597076"/>
              <a:gd name="connsiteX1" fmla="*/ 2003368 w 9144000"/>
              <a:gd name="connsiteY1" fmla="*/ 1028676 h 2597076"/>
              <a:gd name="connsiteX2" fmla="*/ 9144000 w 9144000"/>
              <a:gd name="connsiteY2" fmla="*/ 98684 h 2597076"/>
              <a:gd name="connsiteX3" fmla="*/ 9144000 w 9144000"/>
              <a:gd name="connsiteY3" fmla="*/ 2597076 h 2597076"/>
              <a:gd name="connsiteX4" fmla="*/ 0 w 9144000"/>
              <a:gd name="connsiteY4" fmla="*/ 2597076 h 2597076"/>
              <a:gd name="connsiteX5" fmla="*/ 8313 w 9144000"/>
              <a:gd name="connsiteY5" fmla="*/ 0 h 2597076"/>
              <a:gd name="connsiteX0" fmla="*/ 0 w 9144000"/>
              <a:gd name="connsiteY0" fmla="*/ 85265 h 2498392"/>
              <a:gd name="connsiteX1" fmla="*/ 2003368 w 9144000"/>
              <a:gd name="connsiteY1" fmla="*/ 929992 h 2498392"/>
              <a:gd name="connsiteX2" fmla="*/ 9144000 w 9144000"/>
              <a:gd name="connsiteY2" fmla="*/ 0 h 2498392"/>
              <a:gd name="connsiteX3" fmla="*/ 9144000 w 9144000"/>
              <a:gd name="connsiteY3" fmla="*/ 2498392 h 2498392"/>
              <a:gd name="connsiteX4" fmla="*/ 0 w 9144000"/>
              <a:gd name="connsiteY4" fmla="*/ 2498392 h 2498392"/>
              <a:gd name="connsiteX5" fmla="*/ 0 w 9144000"/>
              <a:gd name="connsiteY5" fmla="*/ 85265 h 2498392"/>
              <a:gd name="connsiteX0" fmla="*/ 0 w 9144000"/>
              <a:gd name="connsiteY0" fmla="*/ 85265 h 2498392"/>
              <a:gd name="connsiteX1" fmla="*/ 2028306 w 9144000"/>
              <a:gd name="connsiteY1" fmla="*/ 658911 h 2498392"/>
              <a:gd name="connsiteX2" fmla="*/ 9144000 w 9144000"/>
              <a:gd name="connsiteY2" fmla="*/ 0 h 2498392"/>
              <a:gd name="connsiteX3" fmla="*/ 9144000 w 9144000"/>
              <a:gd name="connsiteY3" fmla="*/ 2498392 h 2498392"/>
              <a:gd name="connsiteX4" fmla="*/ 0 w 9144000"/>
              <a:gd name="connsiteY4" fmla="*/ 2498392 h 2498392"/>
              <a:gd name="connsiteX5" fmla="*/ 0 w 9144000"/>
              <a:gd name="connsiteY5" fmla="*/ 85265 h 2498392"/>
              <a:gd name="connsiteX0" fmla="*/ 0 w 9144000"/>
              <a:gd name="connsiteY0" fmla="*/ 85265 h 2498392"/>
              <a:gd name="connsiteX1" fmla="*/ 2028306 w 9144000"/>
              <a:gd name="connsiteY1" fmla="*/ 658911 h 2498392"/>
              <a:gd name="connsiteX2" fmla="*/ 6068291 w 9144000"/>
              <a:gd name="connsiteY2" fmla="*/ 291013 h 2498392"/>
              <a:gd name="connsiteX3" fmla="*/ 9144000 w 9144000"/>
              <a:gd name="connsiteY3" fmla="*/ 0 h 2498392"/>
              <a:gd name="connsiteX4" fmla="*/ 9144000 w 9144000"/>
              <a:gd name="connsiteY4" fmla="*/ 2498392 h 2498392"/>
              <a:gd name="connsiteX5" fmla="*/ 0 w 9144000"/>
              <a:gd name="connsiteY5" fmla="*/ 2498392 h 2498392"/>
              <a:gd name="connsiteX6" fmla="*/ 0 w 9144000"/>
              <a:gd name="connsiteY6" fmla="*/ 85265 h 2498392"/>
              <a:gd name="connsiteX0" fmla="*/ 0 w 9144000"/>
              <a:gd name="connsiteY0" fmla="*/ 113741 h 2526868"/>
              <a:gd name="connsiteX1" fmla="*/ 2028306 w 9144000"/>
              <a:gd name="connsiteY1" fmla="*/ 687387 h 2526868"/>
              <a:gd name="connsiteX2" fmla="*/ 5552902 w 9144000"/>
              <a:gd name="connsiteY2" fmla="*/ 0 h 2526868"/>
              <a:gd name="connsiteX3" fmla="*/ 9144000 w 9144000"/>
              <a:gd name="connsiteY3" fmla="*/ 28476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13741 h 2526868"/>
              <a:gd name="connsiteX1" fmla="*/ 2028306 w 9144000"/>
              <a:gd name="connsiteY1" fmla="*/ 687387 h 2526868"/>
              <a:gd name="connsiteX2" fmla="*/ 5552902 w 9144000"/>
              <a:gd name="connsiteY2" fmla="*/ 0 h 2526868"/>
              <a:gd name="connsiteX3" fmla="*/ 9135688 w 9144000"/>
              <a:gd name="connsiteY3" fmla="*/ 338283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13741 h 2526868"/>
              <a:gd name="connsiteX1" fmla="*/ 2053245 w 9144000"/>
              <a:gd name="connsiteY1" fmla="*/ 900379 h 2526868"/>
              <a:gd name="connsiteX2" fmla="*/ 5552902 w 9144000"/>
              <a:gd name="connsiteY2" fmla="*/ 0 h 2526868"/>
              <a:gd name="connsiteX3" fmla="*/ 9135688 w 9144000"/>
              <a:gd name="connsiteY3" fmla="*/ 338283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62149 h 2575276"/>
              <a:gd name="connsiteX1" fmla="*/ 2053245 w 9144000"/>
              <a:gd name="connsiteY1" fmla="*/ 948787 h 2575276"/>
              <a:gd name="connsiteX2" fmla="*/ 5577840 w 9144000"/>
              <a:gd name="connsiteY2" fmla="*/ 0 h 2575276"/>
              <a:gd name="connsiteX3" fmla="*/ 9135688 w 9144000"/>
              <a:gd name="connsiteY3" fmla="*/ 386691 h 2575276"/>
              <a:gd name="connsiteX4" fmla="*/ 9144000 w 9144000"/>
              <a:gd name="connsiteY4" fmla="*/ 2575276 h 2575276"/>
              <a:gd name="connsiteX5" fmla="*/ 0 w 9144000"/>
              <a:gd name="connsiteY5" fmla="*/ 2575276 h 2575276"/>
              <a:gd name="connsiteX6" fmla="*/ 0 w 9144000"/>
              <a:gd name="connsiteY6" fmla="*/ 162149 h 2575276"/>
              <a:gd name="connsiteX0" fmla="*/ 0 w 9144000"/>
              <a:gd name="connsiteY0" fmla="*/ 0 h 2413127"/>
              <a:gd name="connsiteX1" fmla="*/ 2053245 w 9144000"/>
              <a:gd name="connsiteY1" fmla="*/ 786638 h 2413127"/>
              <a:gd name="connsiteX2" fmla="*/ 5594451 w 9144000"/>
              <a:gd name="connsiteY2" fmla="*/ 960905 h 2413127"/>
              <a:gd name="connsiteX3" fmla="*/ 9135688 w 9144000"/>
              <a:gd name="connsiteY3" fmla="*/ 224542 h 2413127"/>
              <a:gd name="connsiteX4" fmla="*/ 9144000 w 9144000"/>
              <a:gd name="connsiteY4" fmla="*/ 2413127 h 2413127"/>
              <a:gd name="connsiteX5" fmla="*/ 0 w 9144000"/>
              <a:gd name="connsiteY5" fmla="*/ 2413127 h 2413127"/>
              <a:gd name="connsiteX6" fmla="*/ 0 w 9144000"/>
              <a:gd name="connsiteY6" fmla="*/ 0 h 2413127"/>
              <a:gd name="connsiteX0" fmla="*/ 0 w 9144000"/>
              <a:gd name="connsiteY0" fmla="*/ 0 h 2413127"/>
              <a:gd name="connsiteX1" fmla="*/ 2044941 w 9144000"/>
              <a:gd name="connsiteY1" fmla="*/ 50844 h 2413127"/>
              <a:gd name="connsiteX2" fmla="*/ 5594451 w 9144000"/>
              <a:gd name="connsiteY2" fmla="*/ 960905 h 2413127"/>
              <a:gd name="connsiteX3" fmla="*/ 9135688 w 9144000"/>
              <a:gd name="connsiteY3" fmla="*/ 224542 h 2413127"/>
              <a:gd name="connsiteX4" fmla="*/ 9144000 w 9144000"/>
              <a:gd name="connsiteY4" fmla="*/ 2413127 h 2413127"/>
              <a:gd name="connsiteX5" fmla="*/ 0 w 9144000"/>
              <a:gd name="connsiteY5" fmla="*/ 2413127 h 2413127"/>
              <a:gd name="connsiteX6" fmla="*/ 0 w 9144000"/>
              <a:gd name="connsiteY6" fmla="*/ 0 h 2413127"/>
              <a:gd name="connsiteX0" fmla="*/ 8305 w 9144000"/>
              <a:gd name="connsiteY0" fmla="*/ 694631 h 2362283"/>
              <a:gd name="connsiteX1" fmla="*/ 2044941 w 9144000"/>
              <a:gd name="connsiteY1" fmla="*/ 0 h 2362283"/>
              <a:gd name="connsiteX2" fmla="*/ 5594451 w 9144000"/>
              <a:gd name="connsiteY2" fmla="*/ 910061 h 2362283"/>
              <a:gd name="connsiteX3" fmla="*/ 9135688 w 9144000"/>
              <a:gd name="connsiteY3" fmla="*/ 173698 h 2362283"/>
              <a:gd name="connsiteX4" fmla="*/ 9144000 w 9144000"/>
              <a:gd name="connsiteY4" fmla="*/ 2362283 h 2362283"/>
              <a:gd name="connsiteX5" fmla="*/ 0 w 9144000"/>
              <a:gd name="connsiteY5" fmla="*/ 2362283 h 2362283"/>
              <a:gd name="connsiteX6" fmla="*/ 8305 w 9144000"/>
              <a:gd name="connsiteY6" fmla="*/ 694631 h 2362283"/>
              <a:gd name="connsiteX0" fmla="*/ 8305 w 9144000"/>
              <a:gd name="connsiteY0" fmla="*/ 694631 h 2362283"/>
              <a:gd name="connsiteX1" fmla="*/ 2044941 w 9144000"/>
              <a:gd name="connsiteY1" fmla="*/ 0 h 2362283"/>
              <a:gd name="connsiteX2" fmla="*/ 6632598 w 9144000"/>
              <a:gd name="connsiteY2" fmla="*/ 910061 h 2362283"/>
              <a:gd name="connsiteX3" fmla="*/ 9135688 w 9144000"/>
              <a:gd name="connsiteY3" fmla="*/ 173698 h 2362283"/>
              <a:gd name="connsiteX4" fmla="*/ 9144000 w 9144000"/>
              <a:gd name="connsiteY4" fmla="*/ 2362283 h 2362283"/>
              <a:gd name="connsiteX5" fmla="*/ 0 w 9144000"/>
              <a:gd name="connsiteY5" fmla="*/ 2362283 h 2362283"/>
              <a:gd name="connsiteX6" fmla="*/ 8305 w 9144000"/>
              <a:gd name="connsiteY6" fmla="*/ 694631 h 2362283"/>
              <a:gd name="connsiteX0" fmla="*/ 8305 w 9144000"/>
              <a:gd name="connsiteY0" fmla="*/ 694631 h 2362283"/>
              <a:gd name="connsiteX1" fmla="*/ 2044941 w 9144000"/>
              <a:gd name="connsiteY1" fmla="*/ 0 h 2362283"/>
              <a:gd name="connsiteX2" fmla="*/ 6632598 w 9144000"/>
              <a:gd name="connsiteY2" fmla="*/ 910061 h 2362283"/>
              <a:gd name="connsiteX3" fmla="*/ 9135688 w 9144000"/>
              <a:gd name="connsiteY3" fmla="*/ 483506 h 2362283"/>
              <a:gd name="connsiteX4" fmla="*/ 9144000 w 9144000"/>
              <a:gd name="connsiteY4" fmla="*/ 2362283 h 2362283"/>
              <a:gd name="connsiteX5" fmla="*/ 0 w 9144000"/>
              <a:gd name="connsiteY5" fmla="*/ 2362283 h 2362283"/>
              <a:gd name="connsiteX6" fmla="*/ 8305 w 9144000"/>
              <a:gd name="connsiteY6" fmla="*/ 694631 h 2362283"/>
              <a:gd name="connsiteX0" fmla="*/ 8305 w 9144000"/>
              <a:gd name="connsiteY0" fmla="*/ 694631 h 2362283"/>
              <a:gd name="connsiteX1" fmla="*/ 2044941 w 9144000"/>
              <a:gd name="connsiteY1" fmla="*/ 0 h 2362283"/>
              <a:gd name="connsiteX2" fmla="*/ 6856838 w 9144000"/>
              <a:gd name="connsiteY2" fmla="*/ 968150 h 2362283"/>
              <a:gd name="connsiteX3" fmla="*/ 9135688 w 9144000"/>
              <a:gd name="connsiteY3" fmla="*/ 483506 h 2362283"/>
              <a:gd name="connsiteX4" fmla="*/ 9144000 w 9144000"/>
              <a:gd name="connsiteY4" fmla="*/ 2362283 h 2362283"/>
              <a:gd name="connsiteX5" fmla="*/ 0 w 9144000"/>
              <a:gd name="connsiteY5" fmla="*/ 2362283 h 2362283"/>
              <a:gd name="connsiteX6" fmla="*/ 8305 w 9144000"/>
              <a:gd name="connsiteY6" fmla="*/ 694631 h 2362283"/>
              <a:gd name="connsiteX0" fmla="*/ 8305 w 9144000"/>
              <a:gd name="connsiteY0" fmla="*/ 704313 h 2371965"/>
              <a:gd name="connsiteX1" fmla="*/ 2044941 w 9144000"/>
              <a:gd name="connsiteY1" fmla="*/ 0 h 2371965"/>
              <a:gd name="connsiteX2" fmla="*/ 6856838 w 9144000"/>
              <a:gd name="connsiteY2" fmla="*/ 977832 h 2371965"/>
              <a:gd name="connsiteX3" fmla="*/ 9135688 w 9144000"/>
              <a:gd name="connsiteY3" fmla="*/ 493188 h 2371965"/>
              <a:gd name="connsiteX4" fmla="*/ 9144000 w 9144000"/>
              <a:gd name="connsiteY4" fmla="*/ 2371965 h 2371965"/>
              <a:gd name="connsiteX5" fmla="*/ 0 w 9144000"/>
              <a:gd name="connsiteY5" fmla="*/ 2371965 h 2371965"/>
              <a:gd name="connsiteX6" fmla="*/ 8305 w 9144000"/>
              <a:gd name="connsiteY6" fmla="*/ 704313 h 2371965"/>
              <a:gd name="connsiteX0" fmla="*/ 8305 w 9144000"/>
              <a:gd name="connsiteY0" fmla="*/ 278327 h 1945979"/>
              <a:gd name="connsiteX1" fmla="*/ 2011720 w 9144000"/>
              <a:gd name="connsiteY1" fmla="*/ 0 h 1945979"/>
              <a:gd name="connsiteX2" fmla="*/ 6856838 w 9144000"/>
              <a:gd name="connsiteY2" fmla="*/ 551846 h 1945979"/>
              <a:gd name="connsiteX3" fmla="*/ 9135688 w 9144000"/>
              <a:gd name="connsiteY3" fmla="*/ 67202 h 1945979"/>
              <a:gd name="connsiteX4" fmla="*/ 9144000 w 9144000"/>
              <a:gd name="connsiteY4" fmla="*/ 1945979 h 1945979"/>
              <a:gd name="connsiteX5" fmla="*/ 0 w 9144000"/>
              <a:gd name="connsiteY5" fmla="*/ 1945979 h 1945979"/>
              <a:gd name="connsiteX6" fmla="*/ 8305 w 9144000"/>
              <a:gd name="connsiteY6" fmla="*/ 278327 h 1945979"/>
              <a:gd name="connsiteX0" fmla="*/ 8305 w 9144000"/>
              <a:gd name="connsiteY0" fmla="*/ 278327 h 1945979"/>
              <a:gd name="connsiteX1" fmla="*/ 2011720 w 9144000"/>
              <a:gd name="connsiteY1" fmla="*/ 0 h 1945979"/>
              <a:gd name="connsiteX2" fmla="*/ 6582767 w 9144000"/>
              <a:gd name="connsiteY2" fmla="*/ 706749 h 1945979"/>
              <a:gd name="connsiteX3" fmla="*/ 9135688 w 9144000"/>
              <a:gd name="connsiteY3" fmla="*/ 67202 h 1945979"/>
              <a:gd name="connsiteX4" fmla="*/ 9144000 w 9144000"/>
              <a:gd name="connsiteY4" fmla="*/ 1945979 h 1945979"/>
              <a:gd name="connsiteX5" fmla="*/ 0 w 9144000"/>
              <a:gd name="connsiteY5" fmla="*/ 1945979 h 1945979"/>
              <a:gd name="connsiteX6" fmla="*/ 8305 w 9144000"/>
              <a:gd name="connsiteY6" fmla="*/ 278327 h 1945979"/>
              <a:gd name="connsiteX0" fmla="*/ 799 w 9144799"/>
              <a:gd name="connsiteY0" fmla="*/ 326735 h 1945979"/>
              <a:gd name="connsiteX1" fmla="*/ 2012519 w 9144799"/>
              <a:gd name="connsiteY1" fmla="*/ 0 h 1945979"/>
              <a:gd name="connsiteX2" fmla="*/ 6583566 w 9144799"/>
              <a:gd name="connsiteY2" fmla="*/ 706749 h 1945979"/>
              <a:gd name="connsiteX3" fmla="*/ 9136487 w 9144799"/>
              <a:gd name="connsiteY3" fmla="*/ 67202 h 1945979"/>
              <a:gd name="connsiteX4" fmla="*/ 9144799 w 9144799"/>
              <a:gd name="connsiteY4" fmla="*/ 1945979 h 1945979"/>
              <a:gd name="connsiteX5" fmla="*/ 799 w 9144799"/>
              <a:gd name="connsiteY5" fmla="*/ 1945979 h 1945979"/>
              <a:gd name="connsiteX6" fmla="*/ 799 w 9144799"/>
              <a:gd name="connsiteY6" fmla="*/ 326735 h 1945979"/>
              <a:gd name="connsiteX0" fmla="*/ 799 w 9144799"/>
              <a:gd name="connsiteY0" fmla="*/ 481639 h 2100883"/>
              <a:gd name="connsiteX1" fmla="*/ 2012519 w 9144799"/>
              <a:gd name="connsiteY1" fmla="*/ 0 h 2100883"/>
              <a:gd name="connsiteX2" fmla="*/ 6583566 w 9144799"/>
              <a:gd name="connsiteY2" fmla="*/ 861653 h 2100883"/>
              <a:gd name="connsiteX3" fmla="*/ 9136487 w 9144799"/>
              <a:gd name="connsiteY3" fmla="*/ 222106 h 2100883"/>
              <a:gd name="connsiteX4" fmla="*/ 9144799 w 9144799"/>
              <a:gd name="connsiteY4" fmla="*/ 2100883 h 2100883"/>
              <a:gd name="connsiteX5" fmla="*/ 799 w 9144799"/>
              <a:gd name="connsiteY5" fmla="*/ 2100883 h 2100883"/>
              <a:gd name="connsiteX6" fmla="*/ 799 w 9144799"/>
              <a:gd name="connsiteY6" fmla="*/ 481639 h 2100883"/>
              <a:gd name="connsiteX0" fmla="*/ 799 w 9144799"/>
              <a:gd name="connsiteY0" fmla="*/ 481639 h 2100883"/>
              <a:gd name="connsiteX1" fmla="*/ 2012519 w 9144799"/>
              <a:gd name="connsiteY1" fmla="*/ 0 h 2100883"/>
              <a:gd name="connsiteX2" fmla="*/ 6434073 w 9144799"/>
              <a:gd name="connsiteY2" fmla="*/ 668023 h 2100883"/>
              <a:gd name="connsiteX3" fmla="*/ 9136487 w 9144799"/>
              <a:gd name="connsiteY3" fmla="*/ 222106 h 2100883"/>
              <a:gd name="connsiteX4" fmla="*/ 9144799 w 9144799"/>
              <a:gd name="connsiteY4" fmla="*/ 2100883 h 2100883"/>
              <a:gd name="connsiteX5" fmla="*/ 799 w 9144799"/>
              <a:gd name="connsiteY5" fmla="*/ 2100883 h 2100883"/>
              <a:gd name="connsiteX6" fmla="*/ 799 w 9144799"/>
              <a:gd name="connsiteY6" fmla="*/ 481639 h 21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799" h="2100883">
                <a:moveTo>
                  <a:pt x="799" y="481639"/>
                </a:moveTo>
                <a:lnTo>
                  <a:pt x="2012519" y="0"/>
                </a:lnTo>
                <a:lnTo>
                  <a:pt x="6434073" y="668023"/>
                </a:lnTo>
                <a:lnTo>
                  <a:pt x="9136487" y="222106"/>
                </a:lnTo>
                <a:cubicBezTo>
                  <a:pt x="9139258" y="951634"/>
                  <a:pt x="9142028" y="1371355"/>
                  <a:pt x="9144799" y="2100883"/>
                </a:cubicBezTo>
                <a:lnTo>
                  <a:pt x="799" y="2100883"/>
                </a:lnTo>
                <a:cubicBezTo>
                  <a:pt x="3567" y="1544999"/>
                  <a:pt x="-1969" y="1037523"/>
                  <a:pt x="799" y="481639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C8BB204-603A-49FD-B8A9-A16B261B6C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2717" y="97225"/>
            <a:ext cx="1808189" cy="28800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2252983-DD98-44C5-97E4-C655805B0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3855" y="80171"/>
            <a:ext cx="1808189" cy="288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ACE9C99-0F62-4F89-BF7A-3551D82368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04" y="98190"/>
            <a:ext cx="1806547" cy="288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1F061F-2656-41AD-A6C0-48E5461615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951" y="97225"/>
            <a:ext cx="1806547" cy="288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3E83932-301C-4270-87C4-7469567F0F5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158" y="42066"/>
            <a:ext cx="1806547" cy="28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FAB4B-217D-4F9B-920C-797ADC1681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2292098"/>
            <a:ext cx="9144000" cy="3156241"/>
          </a:xfrm>
          <a:solidFill>
            <a:srgbClr val="C00000">
              <a:alpha val="53000"/>
            </a:srgbClr>
          </a:solidFill>
        </p:spPr>
        <p:txBody>
          <a:bodyPr lIns="720000" tIns="540000" bIns="540000">
            <a:spAutoFit/>
          </a:bodyPr>
          <a:lstStyle>
            <a:lvl1pPr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1pPr>
            <a:lvl2pPr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3pPr>
            <a:lvl4pPr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4pPr>
            <a:lvl5pPr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/>
            </a:lvl6pPr>
            <a:lvl7pPr>
              <a:buNone/>
              <a:defRPr/>
            </a:lvl7pPr>
          </a:lstStyle>
          <a:p>
            <a:pPr lvl="0"/>
            <a:r>
              <a:rPr lang="zh-CN" altLang="en-US" dirty="0"/>
              <a:t>单击目录（</a:t>
            </a:r>
            <a:r>
              <a:rPr lang="en-US" altLang="zh-CN" dirty="0"/>
              <a:t>Tab</a:t>
            </a:r>
            <a:r>
              <a:rPr lang="zh-CN" altLang="en-US" dirty="0"/>
              <a:t>键缩进到下一级）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  <a:p>
            <a:pPr lvl="4"/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79FF6E-619A-4BDE-A4FD-CF244E677B3B}"/>
              </a:ext>
            </a:extLst>
          </p:cNvPr>
          <p:cNvSpPr txBox="1"/>
          <p:nvPr userDrawn="1"/>
        </p:nvSpPr>
        <p:spPr>
          <a:xfrm>
            <a:off x="305436" y="517209"/>
            <a:ext cx="2240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9D0A12"/>
                </a:solidFill>
                <a:latin typeface="+mj-lt"/>
              </a:rPr>
              <a:t>Contents</a:t>
            </a:r>
            <a:endParaRPr lang="zh-CN" altLang="en-US" sz="4400" dirty="0">
              <a:solidFill>
                <a:srgbClr val="9D0A12"/>
              </a:solidFill>
              <a:latin typeface="+mj-lt"/>
            </a:endParaRP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0F1B1D77-CDBF-4280-A77C-4EA76DA69B4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0668" y="494919"/>
            <a:ext cx="3624347" cy="97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4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F8299-E60A-4137-981A-32FF2C2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5178"/>
            <a:ext cx="9144000" cy="1699944"/>
          </a:xfrm>
          <a:solidFill>
            <a:srgbClr val="C00000">
              <a:alpha val="34000"/>
            </a:srgbClr>
          </a:solidFill>
        </p:spPr>
        <p:txBody>
          <a:bodyPr lIns="90000" tIns="540000" bIns="540000" anchor="ctr" anchorCtr="1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9BC3E-EC58-4E39-AD16-EFB2D6921946}"/>
              </a:ext>
            </a:extLst>
          </p:cNvPr>
          <p:cNvSpPr/>
          <p:nvPr userDrawn="1"/>
        </p:nvSpPr>
        <p:spPr>
          <a:xfrm>
            <a:off x="0" y="5734049"/>
            <a:ext cx="9144000" cy="1140573"/>
          </a:xfrm>
          <a:custGeom>
            <a:avLst/>
            <a:gdLst>
              <a:gd name="connsiteX0" fmla="*/ 0 w 9144000"/>
              <a:gd name="connsiteY0" fmla="*/ 0 h 2219498"/>
              <a:gd name="connsiteX1" fmla="*/ 9144000 w 9144000"/>
              <a:gd name="connsiteY1" fmla="*/ 0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8313 h 2227811"/>
              <a:gd name="connsiteX1" fmla="*/ 2053244 w 9144000"/>
              <a:gd name="connsiteY1" fmla="*/ 0 h 2227811"/>
              <a:gd name="connsiteX2" fmla="*/ 9144000 w 9144000"/>
              <a:gd name="connsiteY2" fmla="*/ 8313 h 2227811"/>
              <a:gd name="connsiteX3" fmla="*/ 9144000 w 9144000"/>
              <a:gd name="connsiteY3" fmla="*/ 2227811 h 2227811"/>
              <a:gd name="connsiteX4" fmla="*/ 0 w 9144000"/>
              <a:gd name="connsiteY4" fmla="*/ 2227811 h 2227811"/>
              <a:gd name="connsiteX5" fmla="*/ 0 w 9144000"/>
              <a:gd name="connsiteY5" fmla="*/ 8313 h 2227811"/>
              <a:gd name="connsiteX0" fmla="*/ 0 w 9144000"/>
              <a:gd name="connsiteY0" fmla="*/ 0 h 2219498"/>
              <a:gd name="connsiteX1" fmla="*/ 2094808 w 9144000"/>
              <a:gd name="connsiteY1" fmla="*/ 989215 h 2219498"/>
              <a:gd name="connsiteX2" fmla="*/ 9144000 w 9144000"/>
              <a:gd name="connsiteY2" fmla="*/ 0 h 2219498"/>
              <a:gd name="connsiteX3" fmla="*/ 9144000 w 9144000"/>
              <a:gd name="connsiteY3" fmla="*/ 2219498 h 2219498"/>
              <a:gd name="connsiteX4" fmla="*/ 0 w 9144000"/>
              <a:gd name="connsiteY4" fmla="*/ 2219498 h 2219498"/>
              <a:gd name="connsiteX5" fmla="*/ 0 w 9144000"/>
              <a:gd name="connsiteY5" fmla="*/ 0 h 2219498"/>
              <a:gd name="connsiteX0" fmla="*/ 0 w 9144000"/>
              <a:gd name="connsiteY0" fmla="*/ 0 h 2219498"/>
              <a:gd name="connsiteX1" fmla="*/ 2094808 w 9144000"/>
              <a:gd name="connsiteY1" fmla="*/ 989215 h 2219498"/>
              <a:gd name="connsiteX2" fmla="*/ 6525491 w 9144000"/>
              <a:gd name="connsiteY2" fmla="*/ 365760 h 2219498"/>
              <a:gd name="connsiteX3" fmla="*/ 9144000 w 9144000"/>
              <a:gd name="connsiteY3" fmla="*/ 0 h 2219498"/>
              <a:gd name="connsiteX4" fmla="*/ 9144000 w 9144000"/>
              <a:gd name="connsiteY4" fmla="*/ 2219498 h 2219498"/>
              <a:gd name="connsiteX5" fmla="*/ 0 w 9144000"/>
              <a:gd name="connsiteY5" fmla="*/ 2219498 h 2219498"/>
              <a:gd name="connsiteX6" fmla="*/ 0 w 9144000"/>
              <a:gd name="connsiteY6" fmla="*/ 0 h 2219498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094808 w 9144000"/>
              <a:gd name="connsiteY1" fmla="*/ 1221972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136371 w 9144000"/>
              <a:gd name="connsiteY1" fmla="*/ 997529 h 2452255"/>
              <a:gd name="connsiteX2" fmla="*/ 5785658 w 9144000"/>
              <a:gd name="connsiteY2" fmla="*/ 0 h 2452255"/>
              <a:gd name="connsiteX3" fmla="*/ 9144000 w 9144000"/>
              <a:gd name="connsiteY3" fmla="*/ 232757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232757 h 2452255"/>
              <a:gd name="connsiteX1" fmla="*/ 2136371 w 9144000"/>
              <a:gd name="connsiteY1" fmla="*/ 997529 h 2452255"/>
              <a:gd name="connsiteX2" fmla="*/ 5785658 w 9144000"/>
              <a:gd name="connsiteY2" fmla="*/ 0 h 2452255"/>
              <a:gd name="connsiteX3" fmla="*/ 9144000 w 9144000"/>
              <a:gd name="connsiteY3" fmla="*/ 515390 h 2452255"/>
              <a:gd name="connsiteX4" fmla="*/ 9144000 w 9144000"/>
              <a:gd name="connsiteY4" fmla="*/ 2452255 h 2452255"/>
              <a:gd name="connsiteX5" fmla="*/ 0 w 9144000"/>
              <a:gd name="connsiteY5" fmla="*/ 2452255 h 2452255"/>
              <a:gd name="connsiteX6" fmla="*/ 0 w 9144000"/>
              <a:gd name="connsiteY6" fmla="*/ 232757 h 2452255"/>
              <a:gd name="connsiteX0" fmla="*/ 0 w 9144000"/>
              <a:gd name="connsiteY0" fmla="*/ 191193 h 2410691"/>
              <a:gd name="connsiteX1" fmla="*/ 2136371 w 9144000"/>
              <a:gd name="connsiteY1" fmla="*/ 955965 h 2410691"/>
              <a:gd name="connsiteX2" fmla="*/ 5669280 w 9144000"/>
              <a:gd name="connsiteY2" fmla="*/ 0 h 2410691"/>
              <a:gd name="connsiteX3" fmla="*/ 9144000 w 9144000"/>
              <a:gd name="connsiteY3" fmla="*/ 473826 h 2410691"/>
              <a:gd name="connsiteX4" fmla="*/ 9144000 w 9144000"/>
              <a:gd name="connsiteY4" fmla="*/ 2410691 h 2410691"/>
              <a:gd name="connsiteX5" fmla="*/ 0 w 9144000"/>
              <a:gd name="connsiteY5" fmla="*/ 2410691 h 2410691"/>
              <a:gd name="connsiteX6" fmla="*/ 0 w 9144000"/>
              <a:gd name="connsiteY6" fmla="*/ 191193 h 2410691"/>
              <a:gd name="connsiteX0" fmla="*/ 0 w 9144000"/>
              <a:gd name="connsiteY0" fmla="*/ 191193 h 2410691"/>
              <a:gd name="connsiteX1" fmla="*/ 2136371 w 9144000"/>
              <a:gd name="connsiteY1" fmla="*/ 955965 h 2410691"/>
              <a:gd name="connsiteX2" fmla="*/ 5669280 w 9144000"/>
              <a:gd name="connsiteY2" fmla="*/ 0 h 2410691"/>
              <a:gd name="connsiteX3" fmla="*/ 9144000 w 9144000"/>
              <a:gd name="connsiteY3" fmla="*/ 473826 h 2410691"/>
              <a:gd name="connsiteX4" fmla="*/ 9144000 w 9144000"/>
              <a:gd name="connsiteY4" fmla="*/ 2410691 h 2410691"/>
              <a:gd name="connsiteX5" fmla="*/ 0 w 9144000"/>
              <a:gd name="connsiteY5" fmla="*/ 2410691 h 2410691"/>
              <a:gd name="connsiteX6" fmla="*/ 0 w 9144000"/>
              <a:gd name="connsiteY6" fmla="*/ 191193 h 2410691"/>
              <a:gd name="connsiteX0" fmla="*/ 0 w 9144000"/>
              <a:gd name="connsiteY0" fmla="*/ 0 h 2219498"/>
              <a:gd name="connsiteX1" fmla="*/ 2136371 w 9144000"/>
              <a:gd name="connsiteY1" fmla="*/ 764772 h 2219498"/>
              <a:gd name="connsiteX2" fmla="*/ 9144000 w 9144000"/>
              <a:gd name="connsiteY2" fmla="*/ 282633 h 2219498"/>
              <a:gd name="connsiteX3" fmla="*/ 9144000 w 9144000"/>
              <a:gd name="connsiteY3" fmla="*/ 2219498 h 2219498"/>
              <a:gd name="connsiteX4" fmla="*/ 0 w 9144000"/>
              <a:gd name="connsiteY4" fmla="*/ 2219498 h 2219498"/>
              <a:gd name="connsiteX5" fmla="*/ 0 w 9144000"/>
              <a:gd name="connsiteY5" fmla="*/ 0 h 2219498"/>
              <a:gd name="connsiteX0" fmla="*/ 0 w 9144000"/>
              <a:gd name="connsiteY0" fmla="*/ 152408 h 2371906"/>
              <a:gd name="connsiteX1" fmla="*/ 9144000 w 9144000"/>
              <a:gd name="connsiteY1" fmla="*/ 435041 h 2371906"/>
              <a:gd name="connsiteX2" fmla="*/ 9144000 w 9144000"/>
              <a:gd name="connsiteY2" fmla="*/ 2371906 h 2371906"/>
              <a:gd name="connsiteX3" fmla="*/ 0 w 9144000"/>
              <a:gd name="connsiteY3" fmla="*/ 2371906 h 2371906"/>
              <a:gd name="connsiteX4" fmla="*/ 0 w 9144000"/>
              <a:gd name="connsiteY4" fmla="*/ 152408 h 2371906"/>
              <a:gd name="connsiteX0" fmla="*/ 0 w 9144000"/>
              <a:gd name="connsiteY0" fmla="*/ 0 h 2219498"/>
              <a:gd name="connsiteX1" fmla="*/ 9144000 w 9144000"/>
              <a:gd name="connsiteY1" fmla="*/ 282633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0 h 2219498"/>
              <a:gd name="connsiteX1" fmla="*/ 9144000 w 9144000"/>
              <a:gd name="connsiteY1" fmla="*/ 282633 h 2219498"/>
              <a:gd name="connsiteX2" fmla="*/ 9144000 w 9144000"/>
              <a:gd name="connsiteY2" fmla="*/ 2219498 h 2219498"/>
              <a:gd name="connsiteX3" fmla="*/ 0 w 9144000"/>
              <a:gd name="connsiteY3" fmla="*/ 2219498 h 2219498"/>
              <a:gd name="connsiteX4" fmla="*/ 0 w 9144000"/>
              <a:gd name="connsiteY4" fmla="*/ 0 h 2219498"/>
              <a:gd name="connsiteX0" fmla="*/ 0 w 9144000"/>
              <a:gd name="connsiteY0" fmla="*/ 375709 h 2595207"/>
              <a:gd name="connsiteX1" fmla="*/ 9144000 w 9144000"/>
              <a:gd name="connsiteY1" fmla="*/ 0 h 2595207"/>
              <a:gd name="connsiteX2" fmla="*/ 9144000 w 9144000"/>
              <a:gd name="connsiteY2" fmla="*/ 2595207 h 2595207"/>
              <a:gd name="connsiteX3" fmla="*/ 0 w 9144000"/>
              <a:gd name="connsiteY3" fmla="*/ 2595207 h 2595207"/>
              <a:gd name="connsiteX4" fmla="*/ 0 w 9144000"/>
              <a:gd name="connsiteY4" fmla="*/ 375709 h 2595207"/>
              <a:gd name="connsiteX0" fmla="*/ 8313 w 9144000"/>
              <a:gd name="connsiteY0" fmla="*/ 0 h 2597076"/>
              <a:gd name="connsiteX1" fmla="*/ 9144000 w 9144000"/>
              <a:gd name="connsiteY1" fmla="*/ 1869 h 2597076"/>
              <a:gd name="connsiteX2" fmla="*/ 9144000 w 9144000"/>
              <a:gd name="connsiteY2" fmla="*/ 2597076 h 2597076"/>
              <a:gd name="connsiteX3" fmla="*/ 0 w 9144000"/>
              <a:gd name="connsiteY3" fmla="*/ 2597076 h 2597076"/>
              <a:gd name="connsiteX4" fmla="*/ 8313 w 9144000"/>
              <a:gd name="connsiteY4" fmla="*/ 0 h 2597076"/>
              <a:gd name="connsiteX0" fmla="*/ 8313 w 9144000"/>
              <a:gd name="connsiteY0" fmla="*/ 0 h 2597076"/>
              <a:gd name="connsiteX1" fmla="*/ 9144000 w 9144000"/>
              <a:gd name="connsiteY1" fmla="*/ 98684 h 2597076"/>
              <a:gd name="connsiteX2" fmla="*/ 9144000 w 9144000"/>
              <a:gd name="connsiteY2" fmla="*/ 2597076 h 2597076"/>
              <a:gd name="connsiteX3" fmla="*/ 0 w 9144000"/>
              <a:gd name="connsiteY3" fmla="*/ 2597076 h 2597076"/>
              <a:gd name="connsiteX4" fmla="*/ 8313 w 9144000"/>
              <a:gd name="connsiteY4" fmla="*/ 0 h 2597076"/>
              <a:gd name="connsiteX0" fmla="*/ 8313 w 9144000"/>
              <a:gd name="connsiteY0" fmla="*/ 0 h 2597076"/>
              <a:gd name="connsiteX1" fmla="*/ 2086495 w 9144000"/>
              <a:gd name="connsiteY1" fmla="*/ 12119 h 2597076"/>
              <a:gd name="connsiteX2" fmla="*/ 9144000 w 9144000"/>
              <a:gd name="connsiteY2" fmla="*/ 98684 h 2597076"/>
              <a:gd name="connsiteX3" fmla="*/ 9144000 w 9144000"/>
              <a:gd name="connsiteY3" fmla="*/ 2597076 h 2597076"/>
              <a:gd name="connsiteX4" fmla="*/ 0 w 9144000"/>
              <a:gd name="connsiteY4" fmla="*/ 2597076 h 2597076"/>
              <a:gd name="connsiteX5" fmla="*/ 8313 w 9144000"/>
              <a:gd name="connsiteY5" fmla="*/ 0 h 2597076"/>
              <a:gd name="connsiteX0" fmla="*/ 8313 w 9144000"/>
              <a:gd name="connsiteY0" fmla="*/ 0 h 2597076"/>
              <a:gd name="connsiteX1" fmla="*/ 2003368 w 9144000"/>
              <a:gd name="connsiteY1" fmla="*/ 1028676 h 2597076"/>
              <a:gd name="connsiteX2" fmla="*/ 9144000 w 9144000"/>
              <a:gd name="connsiteY2" fmla="*/ 98684 h 2597076"/>
              <a:gd name="connsiteX3" fmla="*/ 9144000 w 9144000"/>
              <a:gd name="connsiteY3" fmla="*/ 2597076 h 2597076"/>
              <a:gd name="connsiteX4" fmla="*/ 0 w 9144000"/>
              <a:gd name="connsiteY4" fmla="*/ 2597076 h 2597076"/>
              <a:gd name="connsiteX5" fmla="*/ 8313 w 9144000"/>
              <a:gd name="connsiteY5" fmla="*/ 0 h 2597076"/>
              <a:gd name="connsiteX0" fmla="*/ 0 w 9144000"/>
              <a:gd name="connsiteY0" fmla="*/ 85265 h 2498392"/>
              <a:gd name="connsiteX1" fmla="*/ 2003368 w 9144000"/>
              <a:gd name="connsiteY1" fmla="*/ 929992 h 2498392"/>
              <a:gd name="connsiteX2" fmla="*/ 9144000 w 9144000"/>
              <a:gd name="connsiteY2" fmla="*/ 0 h 2498392"/>
              <a:gd name="connsiteX3" fmla="*/ 9144000 w 9144000"/>
              <a:gd name="connsiteY3" fmla="*/ 2498392 h 2498392"/>
              <a:gd name="connsiteX4" fmla="*/ 0 w 9144000"/>
              <a:gd name="connsiteY4" fmla="*/ 2498392 h 2498392"/>
              <a:gd name="connsiteX5" fmla="*/ 0 w 9144000"/>
              <a:gd name="connsiteY5" fmla="*/ 85265 h 2498392"/>
              <a:gd name="connsiteX0" fmla="*/ 0 w 9144000"/>
              <a:gd name="connsiteY0" fmla="*/ 85265 h 2498392"/>
              <a:gd name="connsiteX1" fmla="*/ 2028306 w 9144000"/>
              <a:gd name="connsiteY1" fmla="*/ 658911 h 2498392"/>
              <a:gd name="connsiteX2" fmla="*/ 9144000 w 9144000"/>
              <a:gd name="connsiteY2" fmla="*/ 0 h 2498392"/>
              <a:gd name="connsiteX3" fmla="*/ 9144000 w 9144000"/>
              <a:gd name="connsiteY3" fmla="*/ 2498392 h 2498392"/>
              <a:gd name="connsiteX4" fmla="*/ 0 w 9144000"/>
              <a:gd name="connsiteY4" fmla="*/ 2498392 h 2498392"/>
              <a:gd name="connsiteX5" fmla="*/ 0 w 9144000"/>
              <a:gd name="connsiteY5" fmla="*/ 85265 h 2498392"/>
              <a:gd name="connsiteX0" fmla="*/ 0 w 9144000"/>
              <a:gd name="connsiteY0" fmla="*/ 85265 h 2498392"/>
              <a:gd name="connsiteX1" fmla="*/ 2028306 w 9144000"/>
              <a:gd name="connsiteY1" fmla="*/ 658911 h 2498392"/>
              <a:gd name="connsiteX2" fmla="*/ 6068291 w 9144000"/>
              <a:gd name="connsiteY2" fmla="*/ 291013 h 2498392"/>
              <a:gd name="connsiteX3" fmla="*/ 9144000 w 9144000"/>
              <a:gd name="connsiteY3" fmla="*/ 0 h 2498392"/>
              <a:gd name="connsiteX4" fmla="*/ 9144000 w 9144000"/>
              <a:gd name="connsiteY4" fmla="*/ 2498392 h 2498392"/>
              <a:gd name="connsiteX5" fmla="*/ 0 w 9144000"/>
              <a:gd name="connsiteY5" fmla="*/ 2498392 h 2498392"/>
              <a:gd name="connsiteX6" fmla="*/ 0 w 9144000"/>
              <a:gd name="connsiteY6" fmla="*/ 85265 h 2498392"/>
              <a:gd name="connsiteX0" fmla="*/ 0 w 9144000"/>
              <a:gd name="connsiteY0" fmla="*/ 113741 h 2526868"/>
              <a:gd name="connsiteX1" fmla="*/ 2028306 w 9144000"/>
              <a:gd name="connsiteY1" fmla="*/ 687387 h 2526868"/>
              <a:gd name="connsiteX2" fmla="*/ 5552902 w 9144000"/>
              <a:gd name="connsiteY2" fmla="*/ 0 h 2526868"/>
              <a:gd name="connsiteX3" fmla="*/ 9144000 w 9144000"/>
              <a:gd name="connsiteY3" fmla="*/ 28476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13741 h 2526868"/>
              <a:gd name="connsiteX1" fmla="*/ 2028306 w 9144000"/>
              <a:gd name="connsiteY1" fmla="*/ 687387 h 2526868"/>
              <a:gd name="connsiteX2" fmla="*/ 5552902 w 9144000"/>
              <a:gd name="connsiteY2" fmla="*/ 0 h 2526868"/>
              <a:gd name="connsiteX3" fmla="*/ 9135688 w 9144000"/>
              <a:gd name="connsiteY3" fmla="*/ 338283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13741 h 2526868"/>
              <a:gd name="connsiteX1" fmla="*/ 2053245 w 9144000"/>
              <a:gd name="connsiteY1" fmla="*/ 900379 h 2526868"/>
              <a:gd name="connsiteX2" fmla="*/ 5552902 w 9144000"/>
              <a:gd name="connsiteY2" fmla="*/ 0 h 2526868"/>
              <a:gd name="connsiteX3" fmla="*/ 9135688 w 9144000"/>
              <a:gd name="connsiteY3" fmla="*/ 338283 h 2526868"/>
              <a:gd name="connsiteX4" fmla="*/ 9144000 w 9144000"/>
              <a:gd name="connsiteY4" fmla="*/ 2526868 h 2526868"/>
              <a:gd name="connsiteX5" fmla="*/ 0 w 9144000"/>
              <a:gd name="connsiteY5" fmla="*/ 2526868 h 2526868"/>
              <a:gd name="connsiteX6" fmla="*/ 0 w 9144000"/>
              <a:gd name="connsiteY6" fmla="*/ 113741 h 2526868"/>
              <a:gd name="connsiteX0" fmla="*/ 0 w 9144000"/>
              <a:gd name="connsiteY0" fmla="*/ 162149 h 2575276"/>
              <a:gd name="connsiteX1" fmla="*/ 2053245 w 9144000"/>
              <a:gd name="connsiteY1" fmla="*/ 948787 h 2575276"/>
              <a:gd name="connsiteX2" fmla="*/ 5577840 w 9144000"/>
              <a:gd name="connsiteY2" fmla="*/ 0 h 2575276"/>
              <a:gd name="connsiteX3" fmla="*/ 9135688 w 9144000"/>
              <a:gd name="connsiteY3" fmla="*/ 386691 h 2575276"/>
              <a:gd name="connsiteX4" fmla="*/ 9144000 w 9144000"/>
              <a:gd name="connsiteY4" fmla="*/ 2575276 h 2575276"/>
              <a:gd name="connsiteX5" fmla="*/ 0 w 9144000"/>
              <a:gd name="connsiteY5" fmla="*/ 2575276 h 2575276"/>
              <a:gd name="connsiteX6" fmla="*/ 0 w 9144000"/>
              <a:gd name="connsiteY6" fmla="*/ 162149 h 257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575276">
                <a:moveTo>
                  <a:pt x="0" y="162149"/>
                </a:moveTo>
                <a:lnTo>
                  <a:pt x="2053245" y="948787"/>
                </a:lnTo>
                <a:lnTo>
                  <a:pt x="5577840" y="0"/>
                </a:lnTo>
                <a:lnTo>
                  <a:pt x="9135688" y="386691"/>
                </a:lnTo>
                <a:cubicBezTo>
                  <a:pt x="9138459" y="1116219"/>
                  <a:pt x="9141229" y="1845748"/>
                  <a:pt x="9144000" y="2575276"/>
                </a:cubicBezTo>
                <a:lnTo>
                  <a:pt x="0" y="2575276"/>
                </a:lnTo>
                <a:lnTo>
                  <a:pt x="0" y="162149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DEE5044F-D874-4892-AC0A-5794B056CC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258" y="5820499"/>
            <a:ext cx="3624347" cy="97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7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E9751CF3-B176-4782-81E5-0CF43011F93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DE7A8E49-8B77-447D-8C1C-AD6B63DB99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80F8B7F1-66EF-4DF1-B2CA-540028FE98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07087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E78A1C-C492-42CE-9563-564DF6B3557A}"/>
              </a:ext>
            </a:extLst>
          </p:cNvPr>
          <p:cNvSpPr/>
          <p:nvPr userDrawn="1"/>
        </p:nvSpPr>
        <p:spPr>
          <a:xfrm rot="20613620">
            <a:off x="893645" y="385735"/>
            <a:ext cx="7536397" cy="677966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242D52-AF03-4223-AFBC-DD4F1EEF59B7}"/>
              </a:ext>
            </a:extLst>
          </p:cNvPr>
          <p:cNvSpPr/>
          <p:nvPr userDrawn="1"/>
        </p:nvSpPr>
        <p:spPr>
          <a:xfrm rot="20613620">
            <a:off x="1486240" y="-383428"/>
            <a:ext cx="4366314" cy="1024371"/>
          </a:xfrm>
          <a:prstGeom prst="rect">
            <a:avLst/>
          </a:prstGeom>
          <a:solidFill>
            <a:srgbClr val="9D0A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FF6CCAD7-3665-4415-910C-8DC27672DCA4}"/>
              </a:ext>
            </a:extLst>
          </p:cNvPr>
          <p:cNvSpPr/>
          <p:nvPr userDrawn="1"/>
        </p:nvSpPr>
        <p:spPr>
          <a:xfrm rot="20613620">
            <a:off x="8926" y="1072886"/>
            <a:ext cx="9552116" cy="1572548"/>
          </a:xfrm>
          <a:custGeom>
            <a:avLst/>
            <a:gdLst>
              <a:gd name="connsiteX0" fmla="*/ 9552116 w 9552116"/>
              <a:gd name="connsiteY0" fmla="*/ 0 h 1572548"/>
              <a:gd name="connsiteX1" fmla="*/ 9088106 w 9552116"/>
              <a:gd name="connsiteY1" fmla="*/ 1572548 h 1572548"/>
              <a:gd name="connsiteX2" fmla="*/ 0 w 9552116"/>
              <a:gd name="connsiteY2" fmla="*/ 1572548 h 1572548"/>
              <a:gd name="connsiteX3" fmla="*/ 0 w 9552116"/>
              <a:gd name="connsiteY3" fmla="*/ 0 h 157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2116" h="1572548">
                <a:moveTo>
                  <a:pt x="9552116" y="0"/>
                </a:moveTo>
                <a:lnTo>
                  <a:pt x="9088106" y="1572548"/>
                </a:lnTo>
                <a:lnTo>
                  <a:pt x="0" y="1572548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DFD9851-FCC0-45D4-8979-72199F305E5B}"/>
              </a:ext>
            </a:extLst>
          </p:cNvPr>
          <p:cNvSpPr/>
          <p:nvPr userDrawn="1"/>
        </p:nvSpPr>
        <p:spPr>
          <a:xfrm rot="20613620">
            <a:off x="1767720" y="2429805"/>
            <a:ext cx="7919264" cy="1333610"/>
          </a:xfrm>
          <a:custGeom>
            <a:avLst/>
            <a:gdLst>
              <a:gd name="connsiteX0" fmla="*/ 6458916 w 6458916"/>
              <a:gd name="connsiteY0" fmla="*/ 0 h 1333610"/>
              <a:gd name="connsiteX1" fmla="*/ 6458916 w 6458916"/>
              <a:gd name="connsiteY1" fmla="*/ 15717 h 1333610"/>
              <a:gd name="connsiteX2" fmla="*/ 6070758 w 6458916"/>
              <a:gd name="connsiteY2" fmla="*/ 1331201 h 1333610"/>
              <a:gd name="connsiteX3" fmla="*/ 6078921 w 6458916"/>
              <a:gd name="connsiteY3" fmla="*/ 1333610 h 1333610"/>
              <a:gd name="connsiteX4" fmla="*/ 0 w 6458916"/>
              <a:gd name="connsiteY4" fmla="*/ 1333610 h 1333610"/>
              <a:gd name="connsiteX5" fmla="*/ 0 w 6458916"/>
              <a:gd name="connsiteY5" fmla="*/ 0 h 133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8916" h="1333610">
                <a:moveTo>
                  <a:pt x="6458916" y="0"/>
                </a:moveTo>
                <a:lnTo>
                  <a:pt x="6458916" y="15717"/>
                </a:lnTo>
                <a:lnTo>
                  <a:pt x="6070758" y="1331201"/>
                </a:lnTo>
                <a:lnTo>
                  <a:pt x="6078921" y="1333610"/>
                </a:lnTo>
                <a:lnTo>
                  <a:pt x="0" y="1333610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4EFA72B-241B-4AB4-BC51-3097C74EF14B}"/>
              </a:ext>
            </a:extLst>
          </p:cNvPr>
          <p:cNvSpPr/>
          <p:nvPr userDrawn="1"/>
        </p:nvSpPr>
        <p:spPr>
          <a:xfrm rot="20613620">
            <a:off x="-338879" y="4153565"/>
            <a:ext cx="9907926" cy="1572548"/>
          </a:xfrm>
          <a:custGeom>
            <a:avLst/>
            <a:gdLst>
              <a:gd name="connsiteX0" fmla="*/ 9907926 w 9907926"/>
              <a:gd name="connsiteY0" fmla="*/ 0 h 1572548"/>
              <a:gd name="connsiteX1" fmla="*/ 9445941 w 9907926"/>
              <a:gd name="connsiteY1" fmla="*/ 1565688 h 1572548"/>
              <a:gd name="connsiteX2" fmla="*/ 9469188 w 9907926"/>
              <a:gd name="connsiteY2" fmla="*/ 1572548 h 1572548"/>
              <a:gd name="connsiteX3" fmla="*/ 0 w 9907926"/>
              <a:gd name="connsiteY3" fmla="*/ 1572548 h 1572548"/>
              <a:gd name="connsiteX4" fmla="*/ 0 w 9907926"/>
              <a:gd name="connsiteY4" fmla="*/ 0 h 157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7926" h="1572548">
                <a:moveTo>
                  <a:pt x="9907926" y="0"/>
                </a:moveTo>
                <a:lnTo>
                  <a:pt x="9445941" y="1565688"/>
                </a:lnTo>
                <a:lnTo>
                  <a:pt x="9469188" y="1572548"/>
                </a:lnTo>
                <a:lnTo>
                  <a:pt x="0" y="1572548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C107E35-A1DC-4A2B-9785-140AE4CD8106}"/>
              </a:ext>
            </a:extLst>
          </p:cNvPr>
          <p:cNvSpPr/>
          <p:nvPr userDrawn="1"/>
        </p:nvSpPr>
        <p:spPr>
          <a:xfrm rot="20613620">
            <a:off x="2539506" y="5369876"/>
            <a:ext cx="6932734" cy="1333610"/>
          </a:xfrm>
          <a:custGeom>
            <a:avLst/>
            <a:gdLst>
              <a:gd name="connsiteX0" fmla="*/ 6932734 w 6932734"/>
              <a:gd name="connsiteY0" fmla="*/ 0 h 1333610"/>
              <a:gd name="connsiteX1" fmla="*/ 6932734 w 6932734"/>
              <a:gd name="connsiteY1" fmla="*/ 7706 h 1333610"/>
              <a:gd name="connsiteX2" fmla="*/ 6541501 w 6932734"/>
              <a:gd name="connsiteY2" fmla="*/ 1333610 h 1333610"/>
              <a:gd name="connsiteX3" fmla="*/ 0 w 6932734"/>
              <a:gd name="connsiteY3" fmla="*/ 1333610 h 1333610"/>
              <a:gd name="connsiteX4" fmla="*/ 0 w 6932734"/>
              <a:gd name="connsiteY4" fmla="*/ 0 h 133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2734" h="1333610">
                <a:moveTo>
                  <a:pt x="6932734" y="0"/>
                </a:moveTo>
                <a:lnTo>
                  <a:pt x="6932734" y="7706"/>
                </a:lnTo>
                <a:lnTo>
                  <a:pt x="6541501" y="1333610"/>
                </a:lnTo>
                <a:lnTo>
                  <a:pt x="0" y="1333610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EF1FCB-96C1-4FAA-A318-A15EF9B18CB6}"/>
              </a:ext>
            </a:extLst>
          </p:cNvPr>
          <p:cNvSpPr txBox="1"/>
          <p:nvPr userDrawn="1"/>
        </p:nvSpPr>
        <p:spPr>
          <a:xfrm>
            <a:off x="2205226" y="1755834"/>
            <a:ext cx="481971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zh-CN" altLang="en-US" sz="8000" dirty="0">
                <a:solidFill>
                  <a:schemeClr val="bg1"/>
                </a:solidFill>
              </a:rPr>
              <a:t>谢谢</a:t>
            </a:r>
            <a:r>
              <a:rPr lang="en-US" altLang="zh-CN" sz="8000" dirty="0">
                <a:solidFill>
                  <a:schemeClr val="bg1"/>
                </a:solidFill>
              </a:rPr>
              <a:t>!</a:t>
            </a:r>
          </a:p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altLang="zh-CN" sz="8000" dirty="0">
                <a:solidFill>
                  <a:schemeClr val="bg1"/>
                </a:solidFill>
              </a:rPr>
              <a:t>Thank you!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86813483-B587-4DCD-B929-5F5014D14AE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100320"/>
            <a:ext cx="1422071" cy="175768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B1A6155-9E95-42D5-94EF-AE78DE5A9A6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4DC9CA9C-D8A8-4868-96CE-48524E277A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939A085A-0979-41F4-9F77-138780234D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30069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300D9F6E-8B46-4982-B036-BE4ED3975D8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5781795"/>
            <a:ext cx="2844000" cy="13046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5037B495-D8E1-413E-83D7-E6E26E2A236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381E8DB5-38F5-43B0-8C6A-3F99CDEF4C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70459A3-A04E-40E2-9B3B-95966974A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9227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形 23">
            <a:extLst>
              <a:ext uri="{FF2B5EF4-FFF2-40B4-BE49-F238E27FC236}">
                <a16:creationId xmlns:a16="http://schemas.microsoft.com/office/drawing/2014/main" id="{FD6B73AA-CC83-4B5E-9F4B-BAE98260D215}"/>
              </a:ext>
            </a:extLst>
          </p:cNvPr>
          <p:cNvSpPr/>
          <p:nvPr userDrawn="1"/>
        </p:nvSpPr>
        <p:spPr>
          <a:xfrm>
            <a:off x="8138160" y="6074229"/>
            <a:ext cx="538180" cy="538068"/>
          </a:xfrm>
          <a:custGeom>
            <a:avLst/>
            <a:gdLst>
              <a:gd name="connsiteX0" fmla="*/ 415769 w 616989"/>
              <a:gd name="connsiteY0" fmla="*/ 595450 h 616861"/>
              <a:gd name="connsiteX1" fmla="*/ 426616 w 616989"/>
              <a:gd name="connsiteY1" fmla="*/ 593468 h 616861"/>
              <a:gd name="connsiteX2" fmla="*/ 448121 w 616989"/>
              <a:gd name="connsiteY2" fmla="*/ 569263 h 616861"/>
              <a:gd name="connsiteX3" fmla="*/ 459597 w 616989"/>
              <a:gd name="connsiteY3" fmla="*/ 569857 h 616861"/>
              <a:gd name="connsiteX4" fmla="*/ 479907 w 616989"/>
              <a:gd name="connsiteY4" fmla="*/ 564922 h 616861"/>
              <a:gd name="connsiteX5" fmla="*/ 496225 w 616989"/>
              <a:gd name="connsiteY5" fmla="*/ 537066 h 616861"/>
              <a:gd name="connsiteX6" fmla="*/ 526659 w 616989"/>
              <a:gd name="connsiteY6" fmla="*/ 526533 h 616861"/>
              <a:gd name="connsiteX7" fmla="*/ 537193 w 616989"/>
              <a:gd name="connsiteY7" fmla="*/ 496036 h 616861"/>
              <a:gd name="connsiteX8" fmla="*/ 564922 w 616989"/>
              <a:gd name="connsiteY8" fmla="*/ 479781 h 616861"/>
              <a:gd name="connsiteX9" fmla="*/ 569321 w 616989"/>
              <a:gd name="connsiteY9" fmla="*/ 447995 h 616861"/>
              <a:gd name="connsiteX10" fmla="*/ 593563 w 616989"/>
              <a:gd name="connsiteY10" fmla="*/ 426490 h 616861"/>
              <a:gd name="connsiteX11" fmla="*/ 591581 w 616989"/>
              <a:gd name="connsiteY11" fmla="*/ 394358 h 616861"/>
              <a:gd name="connsiteX12" fmla="*/ 611048 w 616989"/>
              <a:gd name="connsiteY12" fmla="*/ 368639 h 616861"/>
              <a:gd name="connsiteX13" fmla="*/ 602934 w 616989"/>
              <a:gd name="connsiteY13" fmla="*/ 337670 h 616861"/>
              <a:gd name="connsiteX14" fmla="*/ 616989 w 616989"/>
              <a:gd name="connsiteY14" fmla="*/ 308430 h 616861"/>
              <a:gd name="connsiteX15" fmla="*/ 603093 w 616989"/>
              <a:gd name="connsiteY15" fmla="*/ 279379 h 616861"/>
              <a:gd name="connsiteX16" fmla="*/ 610984 w 616989"/>
              <a:gd name="connsiteY16" fmla="*/ 248284 h 616861"/>
              <a:gd name="connsiteX17" fmla="*/ 591613 w 616989"/>
              <a:gd name="connsiteY17" fmla="*/ 222472 h 616861"/>
              <a:gd name="connsiteX18" fmla="*/ 593563 w 616989"/>
              <a:gd name="connsiteY18" fmla="*/ 190371 h 616861"/>
              <a:gd name="connsiteX19" fmla="*/ 569321 w 616989"/>
              <a:gd name="connsiteY19" fmla="*/ 168834 h 616861"/>
              <a:gd name="connsiteX20" fmla="*/ 564986 w 616989"/>
              <a:gd name="connsiteY20" fmla="*/ 137080 h 616861"/>
              <a:gd name="connsiteX21" fmla="*/ 537193 w 616989"/>
              <a:gd name="connsiteY21" fmla="*/ 120699 h 616861"/>
              <a:gd name="connsiteX22" fmla="*/ 526628 w 616989"/>
              <a:gd name="connsiteY22" fmla="*/ 90296 h 616861"/>
              <a:gd name="connsiteX23" fmla="*/ 496099 w 616989"/>
              <a:gd name="connsiteY23" fmla="*/ 79733 h 616861"/>
              <a:gd name="connsiteX24" fmla="*/ 479844 w 616989"/>
              <a:gd name="connsiteY24" fmla="*/ 52002 h 616861"/>
              <a:gd name="connsiteX25" fmla="*/ 459313 w 616989"/>
              <a:gd name="connsiteY25" fmla="*/ 47003 h 616861"/>
              <a:gd name="connsiteX26" fmla="*/ 448089 w 616989"/>
              <a:gd name="connsiteY26" fmla="*/ 47600 h 616861"/>
              <a:gd name="connsiteX27" fmla="*/ 426584 w 616989"/>
              <a:gd name="connsiteY27" fmla="*/ 23391 h 616861"/>
              <a:gd name="connsiteX28" fmla="*/ 415737 w 616989"/>
              <a:gd name="connsiteY28" fmla="*/ 21379 h 616861"/>
              <a:gd name="connsiteX29" fmla="*/ 394452 w 616989"/>
              <a:gd name="connsiteY29" fmla="*/ 25372 h 616861"/>
              <a:gd name="connsiteX30" fmla="*/ 368671 w 616989"/>
              <a:gd name="connsiteY30" fmla="*/ 5879 h 616861"/>
              <a:gd name="connsiteX31" fmla="*/ 363766 w 616989"/>
              <a:gd name="connsiteY31" fmla="*/ 5407 h 616861"/>
              <a:gd name="connsiteX32" fmla="*/ 337733 w 616989"/>
              <a:gd name="connsiteY32" fmla="*/ 14022 h 616861"/>
              <a:gd name="connsiteX33" fmla="*/ 308525 w 616989"/>
              <a:gd name="connsiteY33" fmla="*/ 0 h 616861"/>
              <a:gd name="connsiteX34" fmla="*/ 279474 w 616989"/>
              <a:gd name="connsiteY34" fmla="*/ 13865 h 616861"/>
              <a:gd name="connsiteX35" fmla="*/ 253504 w 616989"/>
              <a:gd name="connsiteY35" fmla="*/ 5471 h 616861"/>
              <a:gd name="connsiteX36" fmla="*/ 248349 w 616989"/>
              <a:gd name="connsiteY36" fmla="*/ 5974 h 616861"/>
              <a:gd name="connsiteX37" fmla="*/ 222504 w 616989"/>
              <a:gd name="connsiteY37" fmla="*/ 25341 h 616861"/>
              <a:gd name="connsiteX38" fmla="*/ 201314 w 616989"/>
              <a:gd name="connsiteY38" fmla="*/ 21379 h 616861"/>
              <a:gd name="connsiteX39" fmla="*/ 190467 w 616989"/>
              <a:gd name="connsiteY39" fmla="*/ 23392 h 616861"/>
              <a:gd name="connsiteX40" fmla="*/ 168930 w 616989"/>
              <a:gd name="connsiteY40" fmla="*/ 47632 h 616861"/>
              <a:gd name="connsiteX41" fmla="*/ 157454 w 616989"/>
              <a:gd name="connsiteY41" fmla="*/ 47003 h 616861"/>
              <a:gd name="connsiteX42" fmla="*/ 137143 w 616989"/>
              <a:gd name="connsiteY42" fmla="*/ 51940 h 616861"/>
              <a:gd name="connsiteX43" fmla="*/ 120731 w 616989"/>
              <a:gd name="connsiteY43" fmla="*/ 79827 h 616861"/>
              <a:gd name="connsiteX44" fmla="*/ 90360 w 616989"/>
              <a:gd name="connsiteY44" fmla="*/ 90360 h 616861"/>
              <a:gd name="connsiteX45" fmla="*/ 79796 w 616989"/>
              <a:gd name="connsiteY45" fmla="*/ 120857 h 616861"/>
              <a:gd name="connsiteX46" fmla="*/ 52034 w 616989"/>
              <a:gd name="connsiteY46" fmla="*/ 137143 h 616861"/>
              <a:gd name="connsiteX47" fmla="*/ 47632 w 616989"/>
              <a:gd name="connsiteY47" fmla="*/ 168898 h 616861"/>
              <a:gd name="connsiteX48" fmla="*/ 23423 w 616989"/>
              <a:gd name="connsiteY48" fmla="*/ 190372 h 616861"/>
              <a:gd name="connsiteX49" fmla="*/ 25404 w 616989"/>
              <a:gd name="connsiteY49" fmla="*/ 222504 h 616861"/>
              <a:gd name="connsiteX50" fmla="*/ 5911 w 616989"/>
              <a:gd name="connsiteY50" fmla="*/ 248254 h 616861"/>
              <a:gd name="connsiteX51" fmla="*/ 14022 w 616989"/>
              <a:gd name="connsiteY51" fmla="*/ 279223 h 616861"/>
              <a:gd name="connsiteX52" fmla="*/ 0 w 616989"/>
              <a:gd name="connsiteY52" fmla="*/ 308431 h 616861"/>
              <a:gd name="connsiteX53" fmla="*/ 13896 w 616989"/>
              <a:gd name="connsiteY53" fmla="*/ 337482 h 616861"/>
              <a:gd name="connsiteX54" fmla="*/ 5973 w 616989"/>
              <a:gd name="connsiteY54" fmla="*/ 368608 h 616861"/>
              <a:gd name="connsiteX55" fmla="*/ 25372 w 616989"/>
              <a:gd name="connsiteY55" fmla="*/ 394452 h 616861"/>
              <a:gd name="connsiteX56" fmla="*/ 23423 w 616989"/>
              <a:gd name="connsiteY56" fmla="*/ 426490 h 616861"/>
              <a:gd name="connsiteX57" fmla="*/ 47664 w 616989"/>
              <a:gd name="connsiteY57" fmla="*/ 448027 h 616861"/>
              <a:gd name="connsiteX58" fmla="*/ 51971 w 616989"/>
              <a:gd name="connsiteY58" fmla="*/ 479813 h 616861"/>
              <a:gd name="connsiteX59" fmla="*/ 79796 w 616989"/>
              <a:gd name="connsiteY59" fmla="*/ 496131 h 616861"/>
              <a:gd name="connsiteX60" fmla="*/ 90328 w 616989"/>
              <a:gd name="connsiteY60" fmla="*/ 526533 h 616861"/>
              <a:gd name="connsiteX61" fmla="*/ 120826 w 616989"/>
              <a:gd name="connsiteY61" fmla="*/ 537098 h 616861"/>
              <a:gd name="connsiteX62" fmla="*/ 137112 w 616989"/>
              <a:gd name="connsiteY62" fmla="*/ 564827 h 616861"/>
              <a:gd name="connsiteX63" fmla="*/ 157642 w 616989"/>
              <a:gd name="connsiteY63" fmla="*/ 569857 h 616861"/>
              <a:gd name="connsiteX64" fmla="*/ 168867 w 616989"/>
              <a:gd name="connsiteY64" fmla="*/ 569263 h 616861"/>
              <a:gd name="connsiteX65" fmla="*/ 190372 w 616989"/>
              <a:gd name="connsiteY65" fmla="*/ 593436 h 616861"/>
              <a:gd name="connsiteX66" fmla="*/ 201219 w 616989"/>
              <a:gd name="connsiteY66" fmla="*/ 595450 h 616861"/>
              <a:gd name="connsiteX67" fmla="*/ 222473 w 616989"/>
              <a:gd name="connsiteY67" fmla="*/ 591459 h 616861"/>
              <a:gd name="connsiteX68" fmla="*/ 248254 w 616989"/>
              <a:gd name="connsiteY68" fmla="*/ 610953 h 616861"/>
              <a:gd name="connsiteX69" fmla="*/ 253159 w 616989"/>
              <a:gd name="connsiteY69" fmla="*/ 611424 h 616861"/>
              <a:gd name="connsiteX70" fmla="*/ 279223 w 616989"/>
              <a:gd name="connsiteY70" fmla="*/ 602838 h 616861"/>
              <a:gd name="connsiteX71" fmla="*/ 308431 w 616989"/>
              <a:gd name="connsiteY71" fmla="*/ 616862 h 616861"/>
              <a:gd name="connsiteX72" fmla="*/ 337482 w 616989"/>
              <a:gd name="connsiteY72" fmla="*/ 602966 h 616861"/>
              <a:gd name="connsiteX73" fmla="*/ 363451 w 616989"/>
              <a:gd name="connsiteY73" fmla="*/ 611392 h 616861"/>
              <a:gd name="connsiteX74" fmla="*/ 368576 w 616989"/>
              <a:gd name="connsiteY74" fmla="*/ 610889 h 616861"/>
              <a:gd name="connsiteX75" fmla="*/ 394452 w 616989"/>
              <a:gd name="connsiteY75" fmla="*/ 591491 h 616861"/>
              <a:gd name="connsiteX76" fmla="*/ 415675 w 616989"/>
              <a:gd name="connsiteY76" fmla="*/ 595450 h 616861"/>
              <a:gd name="connsiteX77" fmla="*/ 368514 w 616989"/>
              <a:gd name="connsiteY77" fmla="*/ 578787 h 616861"/>
              <a:gd name="connsiteX78" fmla="*/ 362226 w 616989"/>
              <a:gd name="connsiteY78" fmla="*/ 579386 h 616861"/>
              <a:gd name="connsiteX79" fmla="*/ 336476 w 616989"/>
              <a:gd name="connsiteY79" fmla="*/ 594475 h 616861"/>
              <a:gd name="connsiteX80" fmla="*/ 308179 w 616989"/>
              <a:gd name="connsiteY80" fmla="*/ 584665 h 616861"/>
              <a:gd name="connsiteX81" fmla="*/ 279883 w 616989"/>
              <a:gd name="connsiteY81" fmla="*/ 594321 h 616861"/>
              <a:gd name="connsiteX82" fmla="*/ 254322 w 616989"/>
              <a:gd name="connsiteY82" fmla="*/ 579386 h 616861"/>
              <a:gd name="connsiteX83" fmla="*/ 248034 w 616989"/>
              <a:gd name="connsiteY83" fmla="*/ 578787 h 616861"/>
              <a:gd name="connsiteX84" fmla="*/ 224799 w 616989"/>
              <a:gd name="connsiteY84" fmla="*/ 583281 h 616861"/>
              <a:gd name="connsiteX85" fmla="*/ 202571 w 616989"/>
              <a:gd name="connsiteY85" fmla="*/ 563603 h 616861"/>
              <a:gd name="connsiteX86" fmla="*/ 186756 w 616989"/>
              <a:gd name="connsiteY86" fmla="*/ 560868 h 616861"/>
              <a:gd name="connsiteX87" fmla="*/ 173111 w 616989"/>
              <a:gd name="connsiteY87" fmla="*/ 561652 h 616861"/>
              <a:gd name="connsiteX88" fmla="*/ 155190 w 616989"/>
              <a:gd name="connsiteY88" fmla="*/ 538073 h 616861"/>
              <a:gd name="connsiteX89" fmla="*/ 126454 w 616989"/>
              <a:gd name="connsiteY89" fmla="*/ 530398 h 616861"/>
              <a:gd name="connsiteX90" fmla="*/ 113311 w 616989"/>
              <a:gd name="connsiteY90" fmla="*/ 503645 h 616861"/>
              <a:gd name="connsiteX91" fmla="*/ 86587 w 616989"/>
              <a:gd name="connsiteY91" fmla="*/ 490629 h 616861"/>
              <a:gd name="connsiteX92" fmla="*/ 78947 w 616989"/>
              <a:gd name="connsiteY92" fmla="*/ 461829 h 616861"/>
              <a:gd name="connsiteX93" fmla="*/ 55398 w 616989"/>
              <a:gd name="connsiteY93" fmla="*/ 443908 h 616861"/>
              <a:gd name="connsiteX94" fmla="*/ 53449 w 616989"/>
              <a:gd name="connsiteY94" fmla="*/ 414103 h 616861"/>
              <a:gd name="connsiteX95" fmla="*/ 33767 w 616989"/>
              <a:gd name="connsiteY95" fmla="*/ 391874 h 616861"/>
              <a:gd name="connsiteX96" fmla="*/ 37697 w 616989"/>
              <a:gd name="connsiteY96" fmla="*/ 362289 h 616861"/>
              <a:gd name="connsiteX97" fmla="*/ 22606 w 616989"/>
              <a:gd name="connsiteY97" fmla="*/ 336570 h 616861"/>
              <a:gd name="connsiteX98" fmla="*/ 32415 w 616989"/>
              <a:gd name="connsiteY98" fmla="*/ 308274 h 616861"/>
              <a:gd name="connsiteX99" fmla="*/ 22763 w 616989"/>
              <a:gd name="connsiteY99" fmla="*/ 279977 h 616861"/>
              <a:gd name="connsiteX100" fmla="*/ 37697 w 616989"/>
              <a:gd name="connsiteY100" fmla="*/ 254447 h 616861"/>
              <a:gd name="connsiteX101" fmla="*/ 33799 w 616989"/>
              <a:gd name="connsiteY101" fmla="*/ 224894 h 616861"/>
              <a:gd name="connsiteX102" fmla="*/ 53480 w 616989"/>
              <a:gd name="connsiteY102" fmla="*/ 202697 h 616861"/>
              <a:gd name="connsiteX103" fmla="*/ 55367 w 616989"/>
              <a:gd name="connsiteY103" fmla="*/ 172828 h 616861"/>
              <a:gd name="connsiteX104" fmla="*/ 78947 w 616989"/>
              <a:gd name="connsiteY104" fmla="*/ 154907 h 616861"/>
              <a:gd name="connsiteX105" fmla="*/ 86619 w 616989"/>
              <a:gd name="connsiteY105" fmla="*/ 126202 h 616861"/>
              <a:gd name="connsiteX106" fmla="*/ 113343 w 616989"/>
              <a:gd name="connsiteY106" fmla="*/ 113060 h 616861"/>
              <a:gd name="connsiteX107" fmla="*/ 126391 w 616989"/>
              <a:gd name="connsiteY107" fmla="*/ 86336 h 616861"/>
              <a:gd name="connsiteX108" fmla="*/ 155190 w 616989"/>
              <a:gd name="connsiteY108" fmla="*/ 78696 h 616861"/>
              <a:gd name="connsiteX109" fmla="*/ 173111 w 616989"/>
              <a:gd name="connsiteY109" fmla="*/ 55115 h 616861"/>
              <a:gd name="connsiteX110" fmla="*/ 186536 w 616989"/>
              <a:gd name="connsiteY110" fmla="*/ 55901 h 616861"/>
              <a:gd name="connsiteX111" fmla="*/ 202886 w 616989"/>
              <a:gd name="connsiteY111" fmla="*/ 53197 h 616861"/>
              <a:gd name="connsiteX112" fmla="*/ 225082 w 616989"/>
              <a:gd name="connsiteY112" fmla="*/ 33516 h 616861"/>
              <a:gd name="connsiteX113" fmla="*/ 248411 w 616989"/>
              <a:gd name="connsiteY113" fmla="*/ 38012 h 616861"/>
              <a:gd name="connsiteX114" fmla="*/ 254700 w 616989"/>
              <a:gd name="connsiteY114" fmla="*/ 37446 h 616861"/>
              <a:gd name="connsiteX115" fmla="*/ 280418 w 616989"/>
              <a:gd name="connsiteY115" fmla="*/ 22386 h 616861"/>
              <a:gd name="connsiteX116" fmla="*/ 308714 w 616989"/>
              <a:gd name="connsiteY116" fmla="*/ 32164 h 616861"/>
              <a:gd name="connsiteX117" fmla="*/ 337010 w 616989"/>
              <a:gd name="connsiteY117" fmla="*/ 22512 h 616861"/>
              <a:gd name="connsiteX118" fmla="*/ 362540 w 616989"/>
              <a:gd name="connsiteY118" fmla="*/ 37446 h 616861"/>
              <a:gd name="connsiteX119" fmla="*/ 368828 w 616989"/>
              <a:gd name="connsiteY119" fmla="*/ 38012 h 616861"/>
              <a:gd name="connsiteX120" fmla="*/ 392063 w 616989"/>
              <a:gd name="connsiteY120" fmla="*/ 33516 h 616861"/>
              <a:gd name="connsiteX121" fmla="*/ 414291 w 616989"/>
              <a:gd name="connsiteY121" fmla="*/ 53197 h 616861"/>
              <a:gd name="connsiteX122" fmla="*/ 430483 w 616989"/>
              <a:gd name="connsiteY122" fmla="*/ 55901 h 616861"/>
              <a:gd name="connsiteX123" fmla="*/ 444128 w 616989"/>
              <a:gd name="connsiteY123" fmla="*/ 55084 h 616861"/>
              <a:gd name="connsiteX124" fmla="*/ 462080 w 616989"/>
              <a:gd name="connsiteY124" fmla="*/ 78696 h 616861"/>
              <a:gd name="connsiteX125" fmla="*/ 490786 w 616989"/>
              <a:gd name="connsiteY125" fmla="*/ 86336 h 616861"/>
              <a:gd name="connsiteX126" fmla="*/ 503897 w 616989"/>
              <a:gd name="connsiteY126" fmla="*/ 113123 h 616861"/>
              <a:gd name="connsiteX127" fmla="*/ 530653 w 616989"/>
              <a:gd name="connsiteY127" fmla="*/ 126108 h 616861"/>
              <a:gd name="connsiteX128" fmla="*/ 538322 w 616989"/>
              <a:gd name="connsiteY128" fmla="*/ 154907 h 616861"/>
              <a:gd name="connsiteX129" fmla="*/ 561875 w 616989"/>
              <a:gd name="connsiteY129" fmla="*/ 172797 h 616861"/>
              <a:gd name="connsiteX130" fmla="*/ 563788 w 616989"/>
              <a:gd name="connsiteY130" fmla="*/ 202666 h 616861"/>
              <a:gd name="connsiteX131" fmla="*/ 583504 w 616989"/>
              <a:gd name="connsiteY131" fmla="*/ 224862 h 616861"/>
              <a:gd name="connsiteX132" fmla="*/ 579571 w 616989"/>
              <a:gd name="connsiteY132" fmla="*/ 254416 h 616861"/>
              <a:gd name="connsiteX133" fmla="*/ 594634 w 616989"/>
              <a:gd name="connsiteY133" fmla="*/ 280135 h 616861"/>
              <a:gd name="connsiteX134" fmla="*/ 584824 w 616989"/>
              <a:gd name="connsiteY134" fmla="*/ 308431 h 616861"/>
              <a:gd name="connsiteX135" fmla="*/ 594507 w 616989"/>
              <a:gd name="connsiteY135" fmla="*/ 336727 h 616861"/>
              <a:gd name="connsiteX136" fmla="*/ 579571 w 616989"/>
              <a:gd name="connsiteY136" fmla="*/ 362257 h 616861"/>
              <a:gd name="connsiteX137" fmla="*/ 583472 w 616989"/>
              <a:gd name="connsiteY137" fmla="*/ 391780 h 616861"/>
              <a:gd name="connsiteX138" fmla="*/ 563788 w 616989"/>
              <a:gd name="connsiteY138" fmla="*/ 414040 h 616861"/>
              <a:gd name="connsiteX139" fmla="*/ 561875 w 616989"/>
              <a:gd name="connsiteY139" fmla="*/ 443877 h 616861"/>
              <a:gd name="connsiteX140" fmla="*/ 538322 w 616989"/>
              <a:gd name="connsiteY140" fmla="*/ 461798 h 616861"/>
              <a:gd name="connsiteX141" fmla="*/ 530685 w 616989"/>
              <a:gd name="connsiteY141" fmla="*/ 490534 h 616861"/>
              <a:gd name="connsiteX142" fmla="*/ 503865 w 616989"/>
              <a:gd name="connsiteY142" fmla="*/ 503645 h 616861"/>
              <a:gd name="connsiteX143" fmla="*/ 490880 w 616989"/>
              <a:gd name="connsiteY143" fmla="*/ 530367 h 616861"/>
              <a:gd name="connsiteX144" fmla="*/ 462081 w 616989"/>
              <a:gd name="connsiteY144" fmla="*/ 538041 h 616861"/>
              <a:gd name="connsiteX145" fmla="*/ 444160 w 616989"/>
              <a:gd name="connsiteY145" fmla="*/ 561621 h 616861"/>
              <a:gd name="connsiteX146" fmla="*/ 430672 w 616989"/>
              <a:gd name="connsiteY146" fmla="*/ 560836 h 616861"/>
              <a:gd name="connsiteX147" fmla="*/ 414323 w 616989"/>
              <a:gd name="connsiteY147" fmla="*/ 563507 h 616861"/>
              <a:gd name="connsiteX148" fmla="*/ 392314 w 616989"/>
              <a:gd name="connsiteY148" fmla="*/ 583223 h 616861"/>
              <a:gd name="connsiteX149" fmla="*/ 368986 w 616989"/>
              <a:gd name="connsiteY149" fmla="*/ 578692 h 616861"/>
              <a:gd name="connsiteX150" fmla="*/ 424101 w 616989"/>
              <a:gd name="connsiteY150" fmla="*/ 586742 h 616861"/>
              <a:gd name="connsiteX151" fmla="*/ 416021 w 616989"/>
              <a:gd name="connsiteY151" fmla="*/ 588189 h 616861"/>
              <a:gd name="connsiteX152" fmla="*/ 399860 w 616989"/>
              <a:gd name="connsiteY152" fmla="*/ 585391 h 616861"/>
              <a:gd name="connsiteX153" fmla="*/ 417247 w 616989"/>
              <a:gd name="connsiteY153" fmla="*/ 570175 h 616861"/>
              <a:gd name="connsiteX154" fmla="*/ 430861 w 616989"/>
              <a:gd name="connsiteY154" fmla="*/ 568002 h 616861"/>
              <a:gd name="connsiteX155" fmla="*/ 440513 w 616989"/>
              <a:gd name="connsiteY155" fmla="*/ 568505 h 616861"/>
              <a:gd name="connsiteX156" fmla="*/ 424101 w 616989"/>
              <a:gd name="connsiteY156" fmla="*/ 586742 h 616861"/>
              <a:gd name="connsiteX157" fmla="*/ 476009 w 616989"/>
              <a:gd name="connsiteY157" fmla="*/ 558981 h 616861"/>
              <a:gd name="connsiteX158" fmla="*/ 459691 w 616989"/>
              <a:gd name="connsiteY158" fmla="*/ 562723 h 616861"/>
              <a:gd name="connsiteX159" fmla="*/ 451988 w 616989"/>
              <a:gd name="connsiteY159" fmla="*/ 562373 h 616861"/>
              <a:gd name="connsiteX160" fmla="*/ 466073 w 616989"/>
              <a:gd name="connsiteY160" fmla="*/ 544141 h 616861"/>
              <a:gd name="connsiteX161" fmla="*/ 488491 w 616989"/>
              <a:gd name="connsiteY161" fmla="*/ 537850 h 616861"/>
              <a:gd name="connsiteX162" fmla="*/ 475914 w 616989"/>
              <a:gd name="connsiteY162" fmla="*/ 558822 h 616861"/>
              <a:gd name="connsiteX163" fmla="*/ 521566 w 616989"/>
              <a:gd name="connsiteY163" fmla="*/ 521314 h 616861"/>
              <a:gd name="connsiteX164" fmla="*/ 498583 w 616989"/>
              <a:gd name="connsiteY164" fmla="*/ 529426 h 616861"/>
              <a:gd name="connsiteX165" fmla="*/ 508864 w 616989"/>
              <a:gd name="connsiteY165" fmla="*/ 508707 h 616861"/>
              <a:gd name="connsiteX166" fmla="*/ 529678 w 616989"/>
              <a:gd name="connsiteY166" fmla="*/ 498300 h 616861"/>
              <a:gd name="connsiteX167" fmla="*/ 521566 w 616989"/>
              <a:gd name="connsiteY167" fmla="*/ 521314 h 616861"/>
              <a:gd name="connsiteX168" fmla="*/ 558949 w 616989"/>
              <a:gd name="connsiteY168" fmla="*/ 475977 h 616861"/>
              <a:gd name="connsiteX169" fmla="*/ 538073 w 616989"/>
              <a:gd name="connsiteY169" fmla="*/ 488553 h 616861"/>
              <a:gd name="connsiteX170" fmla="*/ 544205 w 616989"/>
              <a:gd name="connsiteY170" fmla="*/ 466231 h 616861"/>
              <a:gd name="connsiteX171" fmla="*/ 562437 w 616989"/>
              <a:gd name="connsiteY171" fmla="*/ 452145 h 616861"/>
              <a:gd name="connsiteX172" fmla="*/ 558949 w 616989"/>
              <a:gd name="connsiteY172" fmla="*/ 476134 h 616861"/>
              <a:gd name="connsiteX173" fmla="*/ 586933 w 616989"/>
              <a:gd name="connsiteY173" fmla="*/ 424100 h 616861"/>
              <a:gd name="connsiteX174" fmla="*/ 568664 w 616989"/>
              <a:gd name="connsiteY174" fmla="*/ 440512 h 616861"/>
              <a:gd name="connsiteX175" fmla="*/ 570297 w 616989"/>
              <a:gd name="connsiteY175" fmla="*/ 417247 h 616861"/>
              <a:gd name="connsiteX176" fmla="*/ 585576 w 616989"/>
              <a:gd name="connsiteY176" fmla="*/ 399797 h 616861"/>
              <a:gd name="connsiteX177" fmla="*/ 586928 w 616989"/>
              <a:gd name="connsiteY177" fmla="*/ 424100 h 616861"/>
              <a:gd name="connsiteX178" fmla="*/ 604004 w 616989"/>
              <a:gd name="connsiteY178" fmla="*/ 367507 h 616861"/>
              <a:gd name="connsiteX179" fmla="*/ 589382 w 616989"/>
              <a:gd name="connsiteY179" fmla="*/ 387063 h 616861"/>
              <a:gd name="connsiteX180" fmla="*/ 586520 w 616989"/>
              <a:gd name="connsiteY180" fmla="*/ 364017 h 616861"/>
              <a:gd name="connsiteX181" fmla="*/ 597999 w 616989"/>
              <a:gd name="connsiteY181" fmla="*/ 344084 h 616861"/>
              <a:gd name="connsiteX182" fmla="*/ 604004 w 616989"/>
              <a:gd name="connsiteY182" fmla="*/ 367507 h 616861"/>
              <a:gd name="connsiteX183" fmla="*/ 599287 w 616989"/>
              <a:gd name="connsiteY183" fmla="*/ 330943 h 616861"/>
              <a:gd name="connsiteX184" fmla="*/ 591899 w 616989"/>
              <a:gd name="connsiteY184" fmla="*/ 308714 h 616861"/>
              <a:gd name="connsiteX185" fmla="*/ 599446 w 616989"/>
              <a:gd name="connsiteY185" fmla="*/ 286705 h 616861"/>
              <a:gd name="connsiteX186" fmla="*/ 609818 w 616989"/>
              <a:gd name="connsiteY186" fmla="*/ 308714 h 616861"/>
              <a:gd name="connsiteX187" fmla="*/ 599287 w 616989"/>
              <a:gd name="connsiteY187" fmla="*/ 330974 h 616861"/>
              <a:gd name="connsiteX188" fmla="*/ 603941 w 616989"/>
              <a:gd name="connsiteY188" fmla="*/ 249606 h 616861"/>
              <a:gd name="connsiteX189" fmla="*/ 598153 w 616989"/>
              <a:gd name="connsiteY189" fmla="*/ 273155 h 616861"/>
              <a:gd name="connsiteX190" fmla="*/ 586520 w 616989"/>
              <a:gd name="connsiteY190" fmla="*/ 253033 h 616861"/>
              <a:gd name="connsiteX191" fmla="*/ 589414 w 616989"/>
              <a:gd name="connsiteY191" fmla="*/ 229956 h 616861"/>
              <a:gd name="connsiteX192" fmla="*/ 603941 w 616989"/>
              <a:gd name="connsiteY192" fmla="*/ 249606 h 616861"/>
              <a:gd name="connsiteX193" fmla="*/ 586933 w 616989"/>
              <a:gd name="connsiteY193" fmla="*/ 193013 h 616861"/>
              <a:gd name="connsiteX194" fmla="*/ 585576 w 616989"/>
              <a:gd name="connsiteY194" fmla="*/ 217316 h 616861"/>
              <a:gd name="connsiteX195" fmla="*/ 570328 w 616989"/>
              <a:gd name="connsiteY195" fmla="*/ 199930 h 616861"/>
              <a:gd name="connsiteX196" fmla="*/ 568664 w 616989"/>
              <a:gd name="connsiteY196" fmla="*/ 176601 h 616861"/>
              <a:gd name="connsiteX197" fmla="*/ 586933 w 616989"/>
              <a:gd name="connsiteY197" fmla="*/ 193013 h 616861"/>
              <a:gd name="connsiteX198" fmla="*/ 559013 w 616989"/>
              <a:gd name="connsiteY198" fmla="*/ 141136 h 616861"/>
              <a:gd name="connsiteX199" fmla="*/ 562405 w 616989"/>
              <a:gd name="connsiteY199" fmla="*/ 165125 h 616861"/>
              <a:gd name="connsiteX200" fmla="*/ 544205 w 616989"/>
              <a:gd name="connsiteY200" fmla="*/ 151040 h 616861"/>
              <a:gd name="connsiteX201" fmla="*/ 538073 w 616989"/>
              <a:gd name="connsiteY201" fmla="*/ 128654 h 616861"/>
              <a:gd name="connsiteX202" fmla="*/ 559013 w 616989"/>
              <a:gd name="connsiteY202" fmla="*/ 141231 h 616861"/>
              <a:gd name="connsiteX203" fmla="*/ 529678 w 616989"/>
              <a:gd name="connsiteY203" fmla="*/ 118530 h 616861"/>
              <a:gd name="connsiteX204" fmla="*/ 508896 w 616989"/>
              <a:gd name="connsiteY204" fmla="*/ 108250 h 616861"/>
              <a:gd name="connsiteX205" fmla="*/ 498489 w 616989"/>
              <a:gd name="connsiteY205" fmla="*/ 87467 h 616861"/>
              <a:gd name="connsiteX206" fmla="*/ 521566 w 616989"/>
              <a:gd name="connsiteY206" fmla="*/ 95579 h 616861"/>
              <a:gd name="connsiteX207" fmla="*/ 529678 w 616989"/>
              <a:gd name="connsiteY207" fmla="*/ 118530 h 616861"/>
              <a:gd name="connsiteX208" fmla="*/ 476009 w 616989"/>
              <a:gd name="connsiteY208" fmla="*/ 58071 h 616861"/>
              <a:gd name="connsiteX209" fmla="*/ 488585 w 616989"/>
              <a:gd name="connsiteY209" fmla="*/ 78978 h 616861"/>
              <a:gd name="connsiteX210" fmla="*/ 466293 w 616989"/>
              <a:gd name="connsiteY210" fmla="*/ 72691 h 616861"/>
              <a:gd name="connsiteX211" fmla="*/ 452208 w 616989"/>
              <a:gd name="connsiteY211" fmla="*/ 54424 h 616861"/>
              <a:gd name="connsiteX212" fmla="*/ 459628 w 616989"/>
              <a:gd name="connsiteY212" fmla="*/ 54141 h 616861"/>
              <a:gd name="connsiteX213" fmla="*/ 476166 w 616989"/>
              <a:gd name="connsiteY213" fmla="*/ 57913 h 616861"/>
              <a:gd name="connsiteX214" fmla="*/ 424164 w 616989"/>
              <a:gd name="connsiteY214" fmla="*/ 29963 h 616861"/>
              <a:gd name="connsiteX215" fmla="*/ 440544 w 616989"/>
              <a:gd name="connsiteY215" fmla="*/ 48198 h 616861"/>
              <a:gd name="connsiteX216" fmla="*/ 430703 w 616989"/>
              <a:gd name="connsiteY216" fmla="*/ 48701 h 616861"/>
              <a:gd name="connsiteX217" fmla="*/ 417247 w 616989"/>
              <a:gd name="connsiteY217" fmla="*/ 46563 h 616861"/>
              <a:gd name="connsiteX218" fmla="*/ 399829 w 616989"/>
              <a:gd name="connsiteY218" fmla="*/ 31346 h 616861"/>
              <a:gd name="connsiteX219" fmla="*/ 416084 w 616989"/>
              <a:gd name="connsiteY219" fmla="*/ 28517 h 616861"/>
              <a:gd name="connsiteX220" fmla="*/ 424164 w 616989"/>
              <a:gd name="connsiteY220" fmla="*/ 29963 h 616861"/>
              <a:gd name="connsiteX221" fmla="*/ 367571 w 616989"/>
              <a:gd name="connsiteY221" fmla="*/ 12859 h 616861"/>
              <a:gd name="connsiteX222" fmla="*/ 387158 w 616989"/>
              <a:gd name="connsiteY222" fmla="*/ 27479 h 616861"/>
              <a:gd name="connsiteX223" fmla="*/ 364144 w 616989"/>
              <a:gd name="connsiteY223" fmla="*/ 30372 h 616861"/>
              <a:gd name="connsiteX224" fmla="*/ 344211 w 616989"/>
              <a:gd name="connsiteY224" fmla="*/ 18896 h 616861"/>
              <a:gd name="connsiteX225" fmla="*/ 367571 w 616989"/>
              <a:gd name="connsiteY225" fmla="*/ 12859 h 616861"/>
              <a:gd name="connsiteX226" fmla="*/ 330754 w 616989"/>
              <a:gd name="connsiteY226" fmla="*/ 17764 h 616861"/>
              <a:gd name="connsiteX227" fmla="*/ 308525 w 616989"/>
              <a:gd name="connsiteY227" fmla="*/ 25152 h 616861"/>
              <a:gd name="connsiteX228" fmla="*/ 286517 w 616989"/>
              <a:gd name="connsiteY228" fmla="*/ 17638 h 616861"/>
              <a:gd name="connsiteX229" fmla="*/ 308525 w 616989"/>
              <a:gd name="connsiteY229" fmla="*/ 7263 h 616861"/>
              <a:gd name="connsiteX230" fmla="*/ 330754 w 616989"/>
              <a:gd name="connsiteY230" fmla="*/ 17764 h 616861"/>
              <a:gd name="connsiteX231" fmla="*/ 249638 w 616989"/>
              <a:gd name="connsiteY231" fmla="*/ 13111 h 616861"/>
              <a:gd name="connsiteX232" fmla="*/ 273186 w 616989"/>
              <a:gd name="connsiteY232" fmla="*/ 18927 h 616861"/>
              <a:gd name="connsiteX233" fmla="*/ 253096 w 616989"/>
              <a:gd name="connsiteY233" fmla="*/ 30529 h 616861"/>
              <a:gd name="connsiteX234" fmla="*/ 229987 w 616989"/>
              <a:gd name="connsiteY234" fmla="*/ 27636 h 616861"/>
              <a:gd name="connsiteX235" fmla="*/ 249638 w 616989"/>
              <a:gd name="connsiteY235" fmla="*/ 13111 h 616861"/>
              <a:gd name="connsiteX236" fmla="*/ 193045 w 616989"/>
              <a:gd name="connsiteY236" fmla="*/ 30120 h 616861"/>
              <a:gd name="connsiteX237" fmla="*/ 201124 w 616989"/>
              <a:gd name="connsiteY237" fmla="*/ 28674 h 616861"/>
              <a:gd name="connsiteX238" fmla="*/ 217254 w 616989"/>
              <a:gd name="connsiteY238" fmla="*/ 31472 h 616861"/>
              <a:gd name="connsiteX239" fmla="*/ 199867 w 616989"/>
              <a:gd name="connsiteY239" fmla="*/ 46721 h 616861"/>
              <a:gd name="connsiteX240" fmla="*/ 186253 w 616989"/>
              <a:gd name="connsiteY240" fmla="*/ 48859 h 616861"/>
              <a:gd name="connsiteX241" fmla="*/ 176632 w 616989"/>
              <a:gd name="connsiteY241" fmla="*/ 48387 h 616861"/>
              <a:gd name="connsiteX242" fmla="*/ 193045 w 616989"/>
              <a:gd name="connsiteY242" fmla="*/ 30120 h 616861"/>
              <a:gd name="connsiteX243" fmla="*/ 141168 w 616989"/>
              <a:gd name="connsiteY243" fmla="*/ 58008 h 616861"/>
              <a:gd name="connsiteX244" fmla="*/ 157485 w 616989"/>
              <a:gd name="connsiteY244" fmla="*/ 54298 h 616861"/>
              <a:gd name="connsiteX245" fmla="*/ 165188 w 616989"/>
              <a:gd name="connsiteY245" fmla="*/ 54612 h 616861"/>
              <a:gd name="connsiteX246" fmla="*/ 151103 w 616989"/>
              <a:gd name="connsiteY246" fmla="*/ 72848 h 616861"/>
              <a:gd name="connsiteX247" fmla="*/ 128686 w 616989"/>
              <a:gd name="connsiteY247" fmla="*/ 79136 h 616861"/>
              <a:gd name="connsiteX248" fmla="*/ 141262 w 616989"/>
              <a:gd name="connsiteY248" fmla="*/ 58165 h 616861"/>
              <a:gd name="connsiteX249" fmla="*/ 95579 w 616989"/>
              <a:gd name="connsiteY249" fmla="*/ 95548 h 616861"/>
              <a:gd name="connsiteX250" fmla="*/ 118499 w 616989"/>
              <a:gd name="connsiteY250" fmla="*/ 87436 h 616861"/>
              <a:gd name="connsiteX251" fmla="*/ 108155 w 616989"/>
              <a:gd name="connsiteY251" fmla="*/ 108124 h 616861"/>
              <a:gd name="connsiteX252" fmla="*/ 87404 w 616989"/>
              <a:gd name="connsiteY252" fmla="*/ 118531 h 616861"/>
              <a:gd name="connsiteX253" fmla="*/ 95516 w 616989"/>
              <a:gd name="connsiteY253" fmla="*/ 95485 h 616861"/>
              <a:gd name="connsiteX254" fmla="*/ 58102 w 616989"/>
              <a:gd name="connsiteY254" fmla="*/ 141168 h 616861"/>
              <a:gd name="connsiteX255" fmla="*/ 79010 w 616989"/>
              <a:gd name="connsiteY255" fmla="*/ 128592 h 616861"/>
              <a:gd name="connsiteX256" fmla="*/ 72722 w 616989"/>
              <a:gd name="connsiteY256" fmla="*/ 150915 h 616861"/>
              <a:gd name="connsiteX257" fmla="*/ 54707 w 616989"/>
              <a:gd name="connsiteY257" fmla="*/ 165125 h 616861"/>
              <a:gd name="connsiteX258" fmla="*/ 58196 w 616989"/>
              <a:gd name="connsiteY258" fmla="*/ 141168 h 616861"/>
              <a:gd name="connsiteX259" fmla="*/ 30246 w 616989"/>
              <a:gd name="connsiteY259" fmla="*/ 193170 h 616861"/>
              <a:gd name="connsiteX260" fmla="*/ 48481 w 616989"/>
              <a:gd name="connsiteY260" fmla="*/ 176758 h 616861"/>
              <a:gd name="connsiteX261" fmla="*/ 46846 w 616989"/>
              <a:gd name="connsiteY261" fmla="*/ 200087 h 616861"/>
              <a:gd name="connsiteX262" fmla="*/ 31629 w 616989"/>
              <a:gd name="connsiteY262" fmla="*/ 217505 h 616861"/>
              <a:gd name="connsiteX263" fmla="*/ 30246 w 616989"/>
              <a:gd name="connsiteY263" fmla="*/ 193170 h 616861"/>
              <a:gd name="connsiteX264" fmla="*/ 13142 w 616989"/>
              <a:gd name="connsiteY264" fmla="*/ 249763 h 616861"/>
              <a:gd name="connsiteX265" fmla="*/ 27794 w 616989"/>
              <a:gd name="connsiteY265" fmla="*/ 230176 h 616861"/>
              <a:gd name="connsiteX266" fmla="*/ 30654 w 616989"/>
              <a:gd name="connsiteY266" fmla="*/ 253221 h 616861"/>
              <a:gd name="connsiteX267" fmla="*/ 19179 w 616989"/>
              <a:gd name="connsiteY267" fmla="*/ 273155 h 616861"/>
              <a:gd name="connsiteX268" fmla="*/ 13142 w 616989"/>
              <a:gd name="connsiteY268" fmla="*/ 249763 h 616861"/>
              <a:gd name="connsiteX269" fmla="*/ 17858 w 616989"/>
              <a:gd name="connsiteY269" fmla="*/ 286328 h 616861"/>
              <a:gd name="connsiteX270" fmla="*/ 25247 w 616989"/>
              <a:gd name="connsiteY270" fmla="*/ 308525 h 616861"/>
              <a:gd name="connsiteX271" fmla="*/ 17732 w 616989"/>
              <a:gd name="connsiteY271" fmla="*/ 330533 h 616861"/>
              <a:gd name="connsiteX272" fmla="*/ 7389 w 616989"/>
              <a:gd name="connsiteY272" fmla="*/ 308525 h 616861"/>
              <a:gd name="connsiteX273" fmla="*/ 17858 w 616989"/>
              <a:gd name="connsiteY273" fmla="*/ 286329 h 616861"/>
              <a:gd name="connsiteX274" fmla="*/ 13237 w 616989"/>
              <a:gd name="connsiteY274" fmla="*/ 367288 h 616861"/>
              <a:gd name="connsiteX275" fmla="*/ 19053 w 616989"/>
              <a:gd name="connsiteY275" fmla="*/ 343739 h 616861"/>
              <a:gd name="connsiteX276" fmla="*/ 30655 w 616989"/>
              <a:gd name="connsiteY276" fmla="*/ 363829 h 616861"/>
              <a:gd name="connsiteX277" fmla="*/ 27762 w 616989"/>
              <a:gd name="connsiteY277" fmla="*/ 386969 h 616861"/>
              <a:gd name="connsiteX278" fmla="*/ 13237 w 616989"/>
              <a:gd name="connsiteY278" fmla="*/ 367288 h 616861"/>
              <a:gd name="connsiteX279" fmla="*/ 30246 w 616989"/>
              <a:gd name="connsiteY279" fmla="*/ 423881 h 616861"/>
              <a:gd name="connsiteX280" fmla="*/ 31598 w 616989"/>
              <a:gd name="connsiteY280" fmla="*/ 399640 h 616861"/>
              <a:gd name="connsiteX281" fmla="*/ 46815 w 616989"/>
              <a:gd name="connsiteY281" fmla="*/ 417027 h 616861"/>
              <a:gd name="connsiteX282" fmla="*/ 48513 w 616989"/>
              <a:gd name="connsiteY282" fmla="*/ 440292 h 616861"/>
              <a:gd name="connsiteX283" fmla="*/ 30246 w 616989"/>
              <a:gd name="connsiteY283" fmla="*/ 423881 h 616861"/>
              <a:gd name="connsiteX284" fmla="*/ 58039 w 616989"/>
              <a:gd name="connsiteY284" fmla="*/ 475977 h 616861"/>
              <a:gd name="connsiteX285" fmla="*/ 54644 w 616989"/>
              <a:gd name="connsiteY285" fmla="*/ 451957 h 616861"/>
              <a:gd name="connsiteX286" fmla="*/ 72879 w 616989"/>
              <a:gd name="connsiteY286" fmla="*/ 466042 h 616861"/>
              <a:gd name="connsiteX287" fmla="*/ 79168 w 616989"/>
              <a:gd name="connsiteY287" fmla="*/ 488459 h 616861"/>
              <a:gd name="connsiteX288" fmla="*/ 58197 w 616989"/>
              <a:gd name="connsiteY288" fmla="*/ 475883 h 616861"/>
              <a:gd name="connsiteX289" fmla="*/ 87562 w 616989"/>
              <a:gd name="connsiteY289" fmla="*/ 498583 h 616861"/>
              <a:gd name="connsiteX290" fmla="*/ 108344 w 616989"/>
              <a:gd name="connsiteY290" fmla="*/ 508864 h 616861"/>
              <a:gd name="connsiteX291" fmla="*/ 118719 w 616989"/>
              <a:gd name="connsiteY291" fmla="*/ 529615 h 616861"/>
              <a:gd name="connsiteX292" fmla="*/ 95673 w 616989"/>
              <a:gd name="connsiteY292" fmla="*/ 521503 h 616861"/>
              <a:gd name="connsiteX293" fmla="*/ 87562 w 616989"/>
              <a:gd name="connsiteY293" fmla="*/ 498583 h 616861"/>
              <a:gd name="connsiteX294" fmla="*/ 141356 w 616989"/>
              <a:gd name="connsiteY294" fmla="*/ 558949 h 616861"/>
              <a:gd name="connsiteX295" fmla="*/ 128780 w 616989"/>
              <a:gd name="connsiteY295" fmla="*/ 538009 h 616861"/>
              <a:gd name="connsiteX296" fmla="*/ 151103 w 616989"/>
              <a:gd name="connsiteY296" fmla="*/ 544295 h 616861"/>
              <a:gd name="connsiteX297" fmla="*/ 165188 w 616989"/>
              <a:gd name="connsiteY297" fmla="*/ 562564 h 616861"/>
              <a:gd name="connsiteX298" fmla="*/ 157737 w 616989"/>
              <a:gd name="connsiteY298" fmla="*/ 562877 h 616861"/>
              <a:gd name="connsiteX299" fmla="*/ 141199 w 616989"/>
              <a:gd name="connsiteY299" fmla="*/ 559077 h 616861"/>
              <a:gd name="connsiteX300" fmla="*/ 193201 w 616989"/>
              <a:gd name="connsiteY300" fmla="*/ 586991 h 616861"/>
              <a:gd name="connsiteX301" fmla="*/ 176852 w 616989"/>
              <a:gd name="connsiteY301" fmla="*/ 568791 h 616861"/>
              <a:gd name="connsiteX302" fmla="*/ 186662 w 616989"/>
              <a:gd name="connsiteY302" fmla="*/ 568288 h 616861"/>
              <a:gd name="connsiteX303" fmla="*/ 200087 w 616989"/>
              <a:gd name="connsiteY303" fmla="*/ 570424 h 616861"/>
              <a:gd name="connsiteX304" fmla="*/ 217505 w 616989"/>
              <a:gd name="connsiteY304" fmla="*/ 585640 h 616861"/>
              <a:gd name="connsiteX305" fmla="*/ 201313 w 616989"/>
              <a:gd name="connsiteY305" fmla="*/ 588470 h 616861"/>
              <a:gd name="connsiteX306" fmla="*/ 193201 w 616989"/>
              <a:gd name="connsiteY306" fmla="*/ 586991 h 616861"/>
              <a:gd name="connsiteX307" fmla="*/ 249794 w 616989"/>
              <a:gd name="connsiteY307" fmla="*/ 604126 h 616861"/>
              <a:gd name="connsiteX308" fmla="*/ 230207 w 616989"/>
              <a:gd name="connsiteY308" fmla="*/ 589477 h 616861"/>
              <a:gd name="connsiteX309" fmla="*/ 253253 w 616989"/>
              <a:gd name="connsiteY309" fmla="*/ 586615 h 616861"/>
              <a:gd name="connsiteX310" fmla="*/ 273186 w 616989"/>
              <a:gd name="connsiteY310" fmla="*/ 598090 h 616861"/>
              <a:gd name="connsiteX311" fmla="*/ 249794 w 616989"/>
              <a:gd name="connsiteY311" fmla="*/ 604126 h 616861"/>
              <a:gd name="connsiteX312" fmla="*/ 286359 w 616989"/>
              <a:gd name="connsiteY312" fmla="*/ 599415 h 616861"/>
              <a:gd name="connsiteX313" fmla="*/ 308557 w 616989"/>
              <a:gd name="connsiteY313" fmla="*/ 592026 h 616861"/>
              <a:gd name="connsiteX314" fmla="*/ 330565 w 616989"/>
              <a:gd name="connsiteY314" fmla="*/ 599536 h 616861"/>
              <a:gd name="connsiteX315" fmla="*/ 308557 w 616989"/>
              <a:gd name="connsiteY315" fmla="*/ 609882 h 616861"/>
              <a:gd name="connsiteX316" fmla="*/ 286359 w 616989"/>
              <a:gd name="connsiteY316" fmla="*/ 599415 h 616861"/>
              <a:gd name="connsiteX317" fmla="*/ 367319 w 616989"/>
              <a:gd name="connsiteY317" fmla="*/ 604068 h 616861"/>
              <a:gd name="connsiteX318" fmla="*/ 343770 w 616989"/>
              <a:gd name="connsiteY318" fmla="*/ 598217 h 616861"/>
              <a:gd name="connsiteX319" fmla="*/ 363891 w 616989"/>
              <a:gd name="connsiteY319" fmla="*/ 586615 h 616861"/>
              <a:gd name="connsiteX320" fmla="*/ 387000 w 616989"/>
              <a:gd name="connsiteY320" fmla="*/ 589509 h 616861"/>
              <a:gd name="connsiteX321" fmla="*/ 367319 w 616989"/>
              <a:gd name="connsiteY321" fmla="*/ 604068 h 6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616989" h="616861">
                <a:moveTo>
                  <a:pt x="415769" y="595450"/>
                </a:moveTo>
                <a:cubicBezTo>
                  <a:pt x="419479" y="595508"/>
                  <a:pt x="423165" y="594835"/>
                  <a:pt x="426616" y="593468"/>
                </a:cubicBezTo>
                <a:cubicBezTo>
                  <a:pt x="436394" y="589414"/>
                  <a:pt x="442493" y="579450"/>
                  <a:pt x="448121" y="569263"/>
                </a:cubicBezTo>
                <a:cubicBezTo>
                  <a:pt x="451956" y="569576"/>
                  <a:pt x="455855" y="569857"/>
                  <a:pt x="459597" y="569857"/>
                </a:cubicBezTo>
                <a:cubicBezTo>
                  <a:pt x="466709" y="570291"/>
                  <a:pt x="473786" y="568569"/>
                  <a:pt x="479907" y="564922"/>
                </a:cubicBezTo>
                <a:cubicBezTo>
                  <a:pt x="488679" y="559045"/>
                  <a:pt x="492704" y="548132"/>
                  <a:pt x="496225" y="537066"/>
                </a:cubicBezTo>
                <a:cubicBezTo>
                  <a:pt x="507732" y="535810"/>
                  <a:pt x="519208" y="533923"/>
                  <a:pt x="526659" y="526533"/>
                </a:cubicBezTo>
                <a:cubicBezTo>
                  <a:pt x="534108" y="519145"/>
                  <a:pt x="535905" y="507669"/>
                  <a:pt x="537193" y="496036"/>
                </a:cubicBezTo>
                <a:cubicBezTo>
                  <a:pt x="548228" y="492515"/>
                  <a:pt x="559198" y="488491"/>
                  <a:pt x="564922" y="479781"/>
                </a:cubicBezTo>
                <a:cubicBezTo>
                  <a:pt x="570646" y="471072"/>
                  <a:pt x="570297" y="459534"/>
                  <a:pt x="569321" y="447995"/>
                </a:cubicBezTo>
                <a:cubicBezTo>
                  <a:pt x="579540" y="442399"/>
                  <a:pt x="589509" y="436299"/>
                  <a:pt x="593563" y="426490"/>
                </a:cubicBezTo>
                <a:cubicBezTo>
                  <a:pt x="597618" y="416680"/>
                  <a:pt x="594825" y="405519"/>
                  <a:pt x="591581" y="394358"/>
                </a:cubicBezTo>
                <a:cubicBezTo>
                  <a:pt x="600448" y="386875"/>
                  <a:pt x="608970" y="378983"/>
                  <a:pt x="611048" y="368639"/>
                </a:cubicBezTo>
                <a:cubicBezTo>
                  <a:pt x="613120" y="358295"/>
                  <a:pt x="608218" y="347951"/>
                  <a:pt x="602934" y="337670"/>
                </a:cubicBezTo>
                <a:cubicBezTo>
                  <a:pt x="610195" y="328584"/>
                  <a:pt x="616989" y="319120"/>
                  <a:pt x="616989" y="308430"/>
                </a:cubicBezTo>
                <a:cubicBezTo>
                  <a:pt x="616989" y="297740"/>
                  <a:pt x="610290" y="288403"/>
                  <a:pt x="603093" y="279379"/>
                </a:cubicBezTo>
                <a:cubicBezTo>
                  <a:pt x="608340" y="269130"/>
                  <a:pt x="613057" y="258660"/>
                  <a:pt x="610984" y="248284"/>
                </a:cubicBezTo>
                <a:cubicBezTo>
                  <a:pt x="608907" y="237909"/>
                  <a:pt x="600448" y="229923"/>
                  <a:pt x="591613" y="222472"/>
                </a:cubicBezTo>
                <a:cubicBezTo>
                  <a:pt x="594761" y="211311"/>
                  <a:pt x="597560" y="199992"/>
                  <a:pt x="593563" y="190371"/>
                </a:cubicBezTo>
                <a:cubicBezTo>
                  <a:pt x="589573" y="180750"/>
                  <a:pt x="579540" y="174462"/>
                  <a:pt x="569321" y="168834"/>
                </a:cubicBezTo>
                <a:cubicBezTo>
                  <a:pt x="570297" y="157327"/>
                  <a:pt x="570768" y="145726"/>
                  <a:pt x="564986" y="137080"/>
                </a:cubicBezTo>
                <a:cubicBezTo>
                  <a:pt x="559198" y="128433"/>
                  <a:pt x="548323" y="124283"/>
                  <a:pt x="537193" y="120699"/>
                </a:cubicBezTo>
                <a:cubicBezTo>
                  <a:pt x="535873" y="109192"/>
                  <a:pt x="534050" y="97716"/>
                  <a:pt x="526628" y="90296"/>
                </a:cubicBezTo>
                <a:cubicBezTo>
                  <a:pt x="519208" y="82876"/>
                  <a:pt x="507763" y="80864"/>
                  <a:pt x="496099" y="79733"/>
                </a:cubicBezTo>
                <a:cubicBezTo>
                  <a:pt x="492578" y="68697"/>
                  <a:pt x="488554" y="57724"/>
                  <a:pt x="479844" y="52002"/>
                </a:cubicBezTo>
                <a:cubicBezTo>
                  <a:pt x="473656" y="48316"/>
                  <a:pt x="466503" y="46574"/>
                  <a:pt x="459313" y="47003"/>
                </a:cubicBezTo>
                <a:cubicBezTo>
                  <a:pt x="455635" y="47003"/>
                  <a:pt x="451862" y="47254"/>
                  <a:pt x="448089" y="47600"/>
                </a:cubicBezTo>
                <a:cubicBezTo>
                  <a:pt x="442462" y="37414"/>
                  <a:pt x="436362" y="27447"/>
                  <a:pt x="426584" y="23391"/>
                </a:cubicBezTo>
                <a:cubicBezTo>
                  <a:pt x="423140" y="21999"/>
                  <a:pt x="419451" y="21315"/>
                  <a:pt x="415737" y="21379"/>
                </a:cubicBezTo>
                <a:cubicBezTo>
                  <a:pt x="408494" y="21735"/>
                  <a:pt x="401332" y="23078"/>
                  <a:pt x="394452" y="25372"/>
                </a:cubicBezTo>
                <a:cubicBezTo>
                  <a:pt x="386969" y="16474"/>
                  <a:pt x="379046" y="7954"/>
                  <a:pt x="368671" y="5879"/>
                </a:cubicBezTo>
                <a:cubicBezTo>
                  <a:pt x="367053" y="5575"/>
                  <a:pt x="365412" y="5418"/>
                  <a:pt x="363766" y="5407"/>
                </a:cubicBezTo>
                <a:cubicBezTo>
                  <a:pt x="354539" y="6225"/>
                  <a:pt x="345627" y="9174"/>
                  <a:pt x="337733" y="14022"/>
                </a:cubicBezTo>
                <a:cubicBezTo>
                  <a:pt x="328647" y="6760"/>
                  <a:pt x="319215" y="0"/>
                  <a:pt x="308525" y="0"/>
                </a:cubicBezTo>
                <a:cubicBezTo>
                  <a:pt x="297836" y="0"/>
                  <a:pt x="288498" y="6665"/>
                  <a:pt x="279474" y="13865"/>
                </a:cubicBezTo>
                <a:cubicBezTo>
                  <a:pt x="271588" y="9087"/>
                  <a:pt x="262696" y="6213"/>
                  <a:pt x="253504" y="5471"/>
                </a:cubicBezTo>
                <a:cubicBezTo>
                  <a:pt x="251773" y="5460"/>
                  <a:pt x="250045" y="5629"/>
                  <a:pt x="248349" y="5974"/>
                </a:cubicBezTo>
                <a:cubicBezTo>
                  <a:pt x="237910" y="8049"/>
                  <a:pt x="229987" y="16506"/>
                  <a:pt x="222504" y="25341"/>
                </a:cubicBezTo>
                <a:cubicBezTo>
                  <a:pt x="215656" y="23054"/>
                  <a:pt x="208526" y="21720"/>
                  <a:pt x="201314" y="21379"/>
                </a:cubicBezTo>
                <a:cubicBezTo>
                  <a:pt x="197599" y="21315"/>
                  <a:pt x="193911" y="22000"/>
                  <a:pt x="190467" y="23392"/>
                </a:cubicBezTo>
                <a:cubicBezTo>
                  <a:pt x="180689" y="27448"/>
                  <a:pt x="174589" y="37414"/>
                  <a:pt x="168930" y="47632"/>
                </a:cubicBezTo>
                <a:cubicBezTo>
                  <a:pt x="165094" y="47286"/>
                  <a:pt x="161227" y="47003"/>
                  <a:pt x="157454" y="47003"/>
                </a:cubicBezTo>
                <a:cubicBezTo>
                  <a:pt x="150342" y="46569"/>
                  <a:pt x="143263" y="48289"/>
                  <a:pt x="137143" y="51940"/>
                </a:cubicBezTo>
                <a:cubicBezTo>
                  <a:pt x="128403" y="57819"/>
                  <a:pt x="124347" y="68792"/>
                  <a:pt x="120731" y="79827"/>
                </a:cubicBezTo>
                <a:cubicBezTo>
                  <a:pt x="109255" y="81116"/>
                  <a:pt x="97780" y="82971"/>
                  <a:pt x="90360" y="90360"/>
                </a:cubicBezTo>
                <a:cubicBezTo>
                  <a:pt x="82940" y="97748"/>
                  <a:pt x="80928" y="109224"/>
                  <a:pt x="79796" y="120857"/>
                </a:cubicBezTo>
                <a:cubicBezTo>
                  <a:pt x="68761" y="124378"/>
                  <a:pt x="57788" y="128434"/>
                  <a:pt x="52034" y="137143"/>
                </a:cubicBezTo>
                <a:cubicBezTo>
                  <a:pt x="46281" y="145852"/>
                  <a:pt x="46658" y="157391"/>
                  <a:pt x="47632" y="168898"/>
                </a:cubicBezTo>
                <a:cubicBezTo>
                  <a:pt x="37414" y="174495"/>
                  <a:pt x="27479" y="180594"/>
                  <a:pt x="23423" y="190372"/>
                </a:cubicBezTo>
                <a:cubicBezTo>
                  <a:pt x="19367" y="200150"/>
                  <a:pt x="22166" y="211374"/>
                  <a:pt x="25404" y="222504"/>
                </a:cubicBezTo>
                <a:cubicBezTo>
                  <a:pt x="16506" y="229987"/>
                  <a:pt x="7986" y="237910"/>
                  <a:pt x="5911" y="248254"/>
                </a:cubicBezTo>
                <a:cubicBezTo>
                  <a:pt x="3835" y="258598"/>
                  <a:pt x="8740" y="268973"/>
                  <a:pt x="14022" y="279223"/>
                </a:cubicBezTo>
                <a:cubicBezTo>
                  <a:pt x="6791" y="288309"/>
                  <a:pt x="0" y="297741"/>
                  <a:pt x="0" y="308431"/>
                </a:cubicBezTo>
                <a:cubicBezTo>
                  <a:pt x="0" y="319121"/>
                  <a:pt x="6697" y="328427"/>
                  <a:pt x="13896" y="337482"/>
                </a:cubicBezTo>
                <a:cubicBezTo>
                  <a:pt x="8614" y="347732"/>
                  <a:pt x="3930" y="358233"/>
                  <a:pt x="5973" y="368608"/>
                </a:cubicBezTo>
                <a:cubicBezTo>
                  <a:pt x="8017" y="378983"/>
                  <a:pt x="16506" y="386969"/>
                  <a:pt x="25372" y="394452"/>
                </a:cubicBezTo>
                <a:cubicBezTo>
                  <a:pt x="22228" y="405582"/>
                  <a:pt x="19430" y="416869"/>
                  <a:pt x="23423" y="426490"/>
                </a:cubicBezTo>
                <a:cubicBezTo>
                  <a:pt x="27416" y="436111"/>
                  <a:pt x="37446" y="442399"/>
                  <a:pt x="47664" y="448027"/>
                </a:cubicBezTo>
                <a:cubicBezTo>
                  <a:pt x="46658" y="459534"/>
                  <a:pt x="46186" y="471135"/>
                  <a:pt x="51971" y="479813"/>
                </a:cubicBezTo>
                <a:cubicBezTo>
                  <a:pt x="57756" y="488490"/>
                  <a:pt x="68729" y="492641"/>
                  <a:pt x="79796" y="496131"/>
                </a:cubicBezTo>
                <a:cubicBezTo>
                  <a:pt x="81085" y="507638"/>
                  <a:pt x="82940" y="519113"/>
                  <a:pt x="90328" y="526533"/>
                </a:cubicBezTo>
                <a:cubicBezTo>
                  <a:pt x="97717" y="533955"/>
                  <a:pt x="109193" y="535810"/>
                  <a:pt x="120826" y="537098"/>
                </a:cubicBezTo>
                <a:cubicBezTo>
                  <a:pt x="124378" y="548132"/>
                  <a:pt x="128403" y="559108"/>
                  <a:pt x="137112" y="564827"/>
                </a:cubicBezTo>
                <a:cubicBezTo>
                  <a:pt x="143290" y="568537"/>
                  <a:pt x="150448" y="570291"/>
                  <a:pt x="157642" y="569857"/>
                </a:cubicBezTo>
                <a:cubicBezTo>
                  <a:pt x="161321" y="569857"/>
                  <a:pt x="165125" y="569576"/>
                  <a:pt x="168867" y="569263"/>
                </a:cubicBezTo>
                <a:cubicBezTo>
                  <a:pt x="174495" y="579450"/>
                  <a:pt x="180594" y="589382"/>
                  <a:pt x="190372" y="593436"/>
                </a:cubicBezTo>
                <a:cubicBezTo>
                  <a:pt x="193816" y="594830"/>
                  <a:pt x="197505" y="595514"/>
                  <a:pt x="201219" y="595450"/>
                </a:cubicBezTo>
                <a:cubicBezTo>
                  <a:pt x="208453" y="595095"/>
                  <a:pt x="215603" y="593749"/>
                  <a:pt x="222473" y="591459"/>
                </a:cubicBezTo>
                <a:cubicBezTo>
                  <a:pt x="229987" y="600358"/>
                  <a:pt x="237878" y="608907"/>
                  <a:pt x="248254" y="610953"/>
                </a:cubicBezTo>
                <a:cubicBezTo>
                  <a:pt x="249867" y="611281"/>
                  <a:pt x="251512" y="611440"/>
                  <a:pt x="253159" y="611424"/>
                </a:cubicBezTo>
                <a:cubicBezTo>
                  <a:pt x="262392" y="610613"/>
                  <a:pt x="271314" y="607672"/>
                  <a:pt x="279223" y="602838"/>
                </a:cubicBezTo>
                <a:cubicBezTo>
                  <a:pt x="288340" y="610105"/>
                  <a:pt x="297773" y="616862"/>
                  <a:pt x="308431" y="616862"/>
                </a:cubicBezTo>
                <a:cubicBezTo>
                  <a:pt x="319089" y="616862"/>
                  <a:pt x="328427" y="610163"/>
                  <a:pt x="337482" y="602966"/>
                </a:cubicBezTo>
                <a:cubicBezTo>
                  <a:pt x="345358" y="607773"/>
                  <a:pt x="354254" y="610656"/>
                  <a:pt x="363451" y="611392"/>
                </a:cubicBezTo>
                <a:cubicBezTo>
                  <a:pt x="365173" y="611403"/>
                  <a:pt x="366891" y="611233"/>
                  <a:pt x="368576" y="610889"/>
                </a:cubicBezTo>
                <a:cubicBezTo>
                  <a:pt x="379047" y="608811"/>
                  <a:pt x="386969" y="600358"/>
                  <a:pt x="394452" y="591491"/>
                </a:cubicBezTo>
                <a:cubicBezTo>
                  <a:pt x="401312" y="593775"/>
                  <a:pt x="408453" y="595106"/>
                  <a:pt x="415675" y="595450"/>
                </a:cubicBezTo>
                <a:moveTo>
                  <a:pt x="368514" y="578787"/>
                </a:moveTo>
                <a:cubicBezTo>
                  <a:pt x="366404" y="578787"/>
                  <a:pt x="364298" y="578983"/>
                  <a:pt x="362226" y="579386"/>
                </a:cubicBezTo>
                <a:cubicBezTo>
                  <a:pt x="353076" y="581177"/>
                  <a:pt x="344619" y="587877"/>
                  <a:pt x="336476" y="594475"/>
                </a:cubicBezTo>
                <a:cubicBezTo>
                  <a:pt x="327044" y="589604"/>
                  <a:pt x="317612" y="584665"/>
                  <a:pt x="308179" y="584665"/>
                </a:cubicBezTo>
                <a:cubicBezTo>
                  <a:pt x="298125" y="585640"/>
                  <a:pt x="288436" y="588947"/>
                  <a:pt x="279883" y="594321"/>
                </a:cubicBezTo>
                <a:cubicBezTo>
                  <a:pt x="271771" y="587781"/>
                  <a:pt x="263408" y="581146"/>
                  <a:pt x="254322" y="579386"/>
                </a:cubicBezTo>
                <a:cubicBezTo>
                  <a:pt x="252249" y="578989"/>
                  <a:pt x="250144" y="578787"/>
                  <a:pt x="248034" y="578787"/>
                </a:cubicBezTo>
                <a:cubicBezTo>
                  <a:pt x="240120" y="579222"/>
                  <a:pt x="232303" y="580732"/>
                  <a:pt x="224799" y="583281"/>
                </a:cubicBezTo>
                <a:cubicBezTo>
                  <a:pt x="219004" y="575098"/>
                  <a:pt x="211397" y="568362"/>
                  <a:pt x="202571" y="563603"/>
                </a:cubicBezTo>
                <a:cubicBezTo>
                  <a:pt x="197528" y="561668"/>
                  <a:pt x="192156" y="560741"/>
                  <a:pt x="186756" y="560868"/>
                </a:cubicBezTo>
                <a:cubicBezTo>
                  <a:pt x="182323" y="560868"/>
                  <a:pt x="177670" y="561276"/>
                  <a:pt x="173111" y="561652"/>
                </a:cubicBezTo>
                <a:cubicBezTo>
                  <a:pt x="169053" y="552505"/>
                  <a:pt x="162916" y="544433"/>
                  <a:pt x="155190" y="538073"/>
                </a:cubicBezTo>
                <a:cubicBezTo>
                  <a:pt x="146334" y="533324"/>
                  <a:pt x="136497" y="530701"/>
                  <a:pt x="126454" y="530398"/>
                </a:cubicBezTo>
                <a:cubicBezTo>
                  <a:pt x="124200" y="520587"/>
                  <a:pt x="119701" y="511428"/>
                  <a:pt x="113311" y="503645"/>
                </a:cubicBezTo>
                <a:cubicBezTo>
                  <a:pt x="106678" y="497011"/>
                  <a:pt x="96554" y="493741"/>
                  <a:pt x="86587" y="490629"/>
                </a:cubicBezTo>
                <a:cubicBezTo>
                  <a:pt x="85455" y="480222"/>
                  <a:pt x="84166" y="469627"/>
                  <a:pt x="78947" y="461829"/>
                </a:cubicBezTo>
                <a:cubicBezTo>
                  <a:pt x="72604" y="454100"/>
                  <a:pt x="64539" y="447962"/>
                  <a:pt x="55398" y="443908"/>
                </a:cubicBezTo>
                <a:cubicBezTo>
                  <a:pt x="57069" y="433956"/>
                  <a:pt x="56402" y="423752"/>
                  <a:pt x="53449" y="414103"/>
                </a:cubicBezTo>
                <a:cubicBezTo>
                  <a:pt x="49833" y="405362"/>
                  <a:pt x="41784" y="398571"/>
                  <a:pt x="33767" y="391874"/>
                </a:cubicBezTo>
                <a:cubicBezTo>
                  <a:pt x="37347" y="382449"/>
                  <a:pt x="38693" y="372321"/>
                  <a:pt x="37697" y="362289"/>
                </a:cubicBezTo>
                <a:cubicBezTo>
                  <a:pt x="35874" y="353014"/>
                  <a:pt x="29177" y="344713"/>
                  <a:pt x="22606" y="336570"/>
                </a:cubicBezTo>
                <a:cubicBezTo>
                  <a:pt x="27479" y="327295"/>
                  <a:pt x="32447" y="317706"/>
                  <a:pt x="32415" y="308274"/>
                </a:cubicBezTo>
                <a:cubicBezTo>
                  <a:pt x="31432" y="298222"/>
                  <a:pt x="28128" y="288535"/>
                  <a:pt x="22763" y="279977"/>
                </a:cubicBezTo>
                <a:cubicBezTo>
                  <a:pt x="29271" y="271866"/>
                  <a:pt x="35905" y="263471"/>
                  <a:pt x="37697" y="254447"/>
                </a:cubicBezTo>
                <a:cubicBezTo>
                  <a:pt x="38671" y="244428"/>
                  <a:pt x="37337" y="234318"/>
                  <a:pt x="33799" y="224894"/>
                </a:cubicBezTo>
                <a:cubicBezTo>
                  <a:pt x="41990" y="219119"/>
                  <a:pt x="48728" y="211520"/>
                  <a:pt x="53480" y="202697"/>
                </a:cubicBezTo>
                <a:cubicBezTo>
                  <a:pt x="57065" y="194114"/>
                  <a:pt x="56279" y="183298"/>
                  <a:pt x="55367" y="172828"/>
                </a:cubicBezTo>
                <a:cubicBezTo>
                  <a:pt x="64485" y="167861"/>
                  <a:pt x="73791" y="162642"/>
                  <a:pt x="78947" y="154907"/>
                </a:cubicBezTo>
                <a:cubicBezTo>
                  <a:pt x="83680" y="146057"/>
                  <a:pt x="86306" y="136234"/>
                  <a:pt x="86619" y="126202"/>
                </a:cubicBezTo>
                <a:cubicBezTo>
                  <a:pt x="96585" y="123058"/>
                  <a:pt x="106741" y="119725"/>
                  <a:pt x="113343" y="113060"/>
                </a:cubicBezTo>
                <a:cubicBezTo>
                  <a:pt x="119696" y="105278"/>
                  <a:pt x="124162" y="96132"/>
                  <a:pt x="126391" y="86336"/>
                </a:cubicBezTo>
                <a:cubicBezTo>
                  <a:pt x="136453" y="86055"/>
                  <a:pt x="146312" y="83440"/>
                  <a:pt x="155190" y="78696"/>
                </a:cubicBezTo>
                <a:cubicBezTo>
                  <a:pt x="162987" y="73508"/>
                  <a:pt x="168144" y="64233"/>
                  <a:pt x="173111" y="55115"/>
                </a:cubicBezTo>
                <a:cubicBezTo>
                  <a:pt x="177576" y="55524"/>
                  <a:pt x="182135" y="55901"/>
                  <a:pt x="186536" y="55901"/>
                </a:cubicBezTo>
                <a:cubicBezTo>
                  <a:pt x="192112" y="56105"/>
                  <a:pt x="197672" y="55185"/>
                  <a:pt x="202886" y="53197"/>
                </a:cubicBezTo>
                <a:cubicBezTo>
                  <a:pt x="211469" y="49676"/>
                  <a:pt x="218417" y="41533"/>
                  <a:pt x="225082" y="33516"/>
                </a:cubicBezTo>
                <a:cubicBezTo>
                  <a:pt x="232614" y="36082"/>
                  <a:pt x="240465" y="37595"/>
                  <a:pt x="248411" y="38012"/>
                </a:cubicBezTo>
                <a:cubicBezTo>
                  <a:pt x="250520" y="38023"/>
                  <a:pt x="252626" y="37834"/>
                  <a:pt x="254700" y="37446"/>
                </a:cubicBezTo>
                <a:cubicBezTo>
                  <a:pt x="263848" y="35654"/>
                  <a:pt x="272275" y="28925"/>
                  <a:pt x="280418" y="22386"/>
                </a:cubicBezTo>
                <a:cubicBezTo>
                  <a:pt x="289850" y="27228"/>
                  <a:pt x="299282" y="32164"/>
                  <a:pt x="308714" y="32164"/>
                </a:cubicBezTo>
                <a:cubicBezTo>
                  <a:pt x="318769" y="31190"/>
                  <a:pt x="328457" y="27885"/>
                  <a:pt x="337010" y="22512"/>
                </a:cubicBezTo>
                <a:cubicBezTo>
                  <a:pt x="345091" y="29051"/>
                  <a:pt x="353485" y="35654"/>
                  <a:pt x="362540" y="37446"/>
                </a:cubicBezTo>
                <a:cubicBezTo>
                  <a:pt x="364614" y="37832"/>
                  <a:pt x="366719" y="38022"/>
                  <a:pt x="368828" y="38012"/>
                </a:cubicBezTo>
                <a:cubicBezTo>
                  <a:pt x="376744" y="37598"/>
                  <a:pt x="384564" y="36085"/>
                  <a:pt x="392063" y="33516"/>
                </a:cubicBezTo>
                <a:cubicBezTo>
                  <a:pt x="398728" y="41533"/>
                  <a:pt x="405677" y="49645"/>
                  <a:pt x="414291" y="53197"/>
                </a:cubicBezTo>
                <a:cubicBezTo>
                  <a:pt x="419450" y="55185"/>
                  <a:pt x="424959" y="56104"/>
                  <a:pt x="430483" y="55901"/>
                </a:cubicBezTo>
                <a:cubicBezTo>
                  <a:pt x="434947" y="55901"/>
                  <a:pt x="439601" y="55493"/>
                  <a:pt x="444128" y="55084"/>
                </a:cubicBezTo>
                <a:cubicBezTo>
                  <a:pt x="448208" y="64235"/>
                  <a:pt x="454353" y="72317"/>
                  <a:pt x="462080" y="78696"/>
                </a:cubicBezTo>
                <a:cubicBezTo>
                  <a:pt x="470927" y="83433"/>
                  <a:pt x="480754" y="86049"/>
                  <a:pt x="490786" y="86336"/>
                </a:cubicBezTo>
                <a:cubicBezTo>
                  <a:pt x="493029" y="96157"/>
                  <a:pt x="497517" y="105326"/>
                  <a:pt x="503897" y="113123"/>
                </a:cubicBezTo>
                <a:cubicBezTo>
                  <a:pt x="510531" y="119789"/>
                  <a:pt x="520686" y="122996"/>
                  <a:pt x="530653" y="126108"/>
                </a:cubicBezTo>
                <a:cubicBezTo>
                  <a:pt x="530939" y="136173"/>
                  <a:pt x="533568" y="146033"/>
                  <a:pt x="538322" y="154907"/>
                </a:cubicBezTo>
                <a:cubicBezTo>
                  <a:pt x="544661" y="162634"/>
                  <a:pt x="552727" y="168762"/>
                  <a:pt x="561875" y="172797"/>
                </a:cubicBezTo>
                <a:cubicBezTo>
                  <a:pt x="560174" y="182766"/>
                  <a:pt x="560831" y="192995"/>
                  <a:pt x="563788" y="202666"/>
                </a:cubicBezTo>
                <a:cubicBezTo>
                  <a:pt x="567408" y="211406"/>
                  <a:pt x="575485" y="218165"/>
                  <a:pt x="583504" y="224862"/>
                </a:cubicBezTo>
                <a:cubicBezTo>
                  <a:pt x="579911" y="234273"/>
                  <a:pt x="578565" y="244393"/>
                  <a:pt x="579571" y="254416"/>
                </a:cubicBezTo>
                <a:cubicBezTo>
                  <a:pt x="581395" y="263660"/>
                  <a:pt x="588062" y="271960"/>
                  <a:pt x="594634" y="280135"/>
                </a:cubicBezTo>
                <a:cubicBezTo>
                  <a:pt x="589758" y="289409"/>
                  <a:pt x="584824" y="298999"/>
                  <a:pt x="584824" y="308431"/>
                </a:cubicBezTo>
                <a:cubicBezTo>
                  <a:pt x="585794" y="318491"/>
                  <a:pt x="589111" y="328182"/>
                  <a:pt x="594507" y="336727"/>
                </a:cubicBezTo>
                <a:cubicBezTo>
                  <a:pt x="587967" y="344839"/>
                  <a:pt x="581368" y="353202"/>
                  <a:pt x="579571" y="362257"/>
                </a:cubicBezTo>
                <a:cubicBezTo>
                  <a:pt x="578596" y="372267"/>
                  <a:pt x="579932" y="382367"/>
                  <a:pt x="583472" y="391780"/>
                </a:cubicBezTo>
                <a:cubicBezTo>
                  <a:pt x="575279" y="397577"/>
                  <a:pt x="568542" y="405197"/>
                  <a:pt x="563788" y="414040"/>
                </a:cubicBezTo>
                <a:cubicBezTo>
                  <a:pt x="560205" y="422655"/>
                  <a:pt x="560963" y="433438"/>
                  <a:pt x="561875" y="443877"/>
                </a:cubicBezTo>
                <a:cubicBezTo>
                  <a:pt x="552754" y="448844"/>
                  <a:pt x="543479" y="454063"/>
                  <a:pt x="538322" y="461798"/>
                </a:cubicBezTo>
                <a:cubicBezTo>
                  <a:pt x="533584" y="470654"/>
                  <a:pt x="530966" y="480493"/>
                  <a:pt x="530685" y="490534"/>
                </a:cubicBezTo>
                <a:cubicBezTo>
                  <a:pt x="520853" y="492777"/>
                  <a:pt x="511674" y="497264"/>
                  <a:pt x="503865" y="503645"/>
                </a:cubicBezTo>
                <a:cubicBezTo>
                  <a:pt x="497200" y="510279"/>
                  <a:pt x="493993" y="520403"/>
                  <a:pt x="490880" y="530367"/>
                </a:cubicBezTo>
                <a:cubicBezTo>
                  <a:pt x="480813" y="530642"/>
                  <a:pt x="470949" y="533266"/>
                  <a:pt x="462081" y="538041"/>
                </a:cubicBezTo>
                <a:cubicBezTo>
                  <a:pt x="454344" y="544390"/>
                  <a:pt x="448205" y="552468"/>
                  <a:pt x="444160" y="561621"/>
                </a:cubicBezTo>
                <a:cubicBezTo>
                  <a:pt x="439664" y="561212"/>
                  <a:pt x="435073" y="560836"/>
                  <a:pt x="430672" y="560836"/>
                </a:cubicBezTo>
                <a:cubicBezTo>
                  <a:pt x="425099" y="560645"/>
                  <a:pt x="419544" y="561552"/>
                  <a:pt x="414323" y="563507"/>
                </a:cubicBezTo>
                <a:cubicBezTo>
                  <a:pt x="405525" y="568235"/>
                  <a:pt x="397980" y="574992"/>
                  <a:pt x="392314" y="583223"/>
                </a:cubicBezTo>
                <a:cubicBezTo>
                  <a:pt x="384785" y="580637"/>
                  <a:pt x="376934" y="579116"/>
                  <a:pt x="368986" y="578692"/>
                </a:cubicBezTo>
                <a:moveTo>
                  <a:pt x="424101" y="586742"/>
                </a:moveTo>
                <a:cubicBezTo>
                  <a:pt x="421530" y="587760"/>
                  <a:pt x="418784" y="588248"/>
                  <a:pt x="416021" y="588189"/>
                </a:cubicBezTo>
                <a:cubicBezTo>
                  <a:pt x="410535" y="587961"/>
                  <a:pt x="405103" y="587018"/>
                  <a:pt x="399860" y="585391"/>
                </a:cubicBezTo>
                <a:cubicBezTo>
                  <a:pt x="404450" y="579084"/>
                  <a:pt x="410390" y="573885"/>
                  <a:pt x="417247" y="570175"/>
                </a:cubicBezTo>
                <a:cubicBezTo>
                  <a:pt x="421596" y="568553"/>
                  <a:pt x="426224" y="567816"/>
                  <a:pt x="430861" y="568002"/>
                </a:cubicBezTo>
                <a:cubicBezTo>
                  <a:pt x="434004" y="568002"/>
                  <a:pt x="437148" y="568224"/>
                  <a:pt x="440513" y="568505"/>
                </a:cubicBezTo>
                <a:cubicBezTo>
                  <a:pt x="435828" y="576741"/>
                  <a:pt x="431080" y="583912"/>
                  <a:pt x="424101" y="586742"/>
                </a:cubicBezTo>
                <a:moveTo>
                  <a:pt x="476009" y="558981"/>
                </a:moveTo>
                <a:cubicBezTo>
                  <a:pt x="471062" y="561817"/>
                  <a:pt x="465381" y="563120"/>
                  <a:pt x="459691" y="562723"/>
                </a:cubicBezTo>
                <a:cubicBezTo>
                  <a:pt x="457208" y="562723"/>
                  <a:pt x="454598" y="562564"/>
                  <a:pt x="451988" y="562373"/>
                </a:cubicBezTo>
                <a:cubicBezTo>
                  <a:pt x="455275" y="555330"/>
                  <a:pt x="460086" y="549102"/>
                  <a:pt x="466073" y="544141"/>
                </a:cubicBezTo>
                <a:cubicBezTo>
                  <a:pt x="473016" y="540479"/>
                  <a:pt x="480657" y="538338"/>
                  <a:pt x="488491" y="537850"/>
                </a:cubicBezTo>
                <a:cubicBezTo>
                  <a:pt x="485504" y="546812"/>
                  <a:pt x="482203" y="554704"/>
                  <a:pt x="475914" y="558822"/>
                </a:cubicBezTo>
                <a:moveTo>
                  <a:pt x="521566" y="521314"/>
                </a:moveTo>
                <a:cubicBezTo>
                  <a:pt x="516379" y="526502"/>
                  <a:pt x="507983" y="528263"/>
                  <a:pt x="498583" y="529426"/>
                </a:cubicBezTo>
                <a:cubicBezTo>
                  <a:pt x="500447" y="521849"/>
                  <a:pt x="503957" y="514775"/>
                  <a:pt x="508864" y="508707"/>
                </a:cubicBezTo>
                <a:cubicBezTo>
                  <a:pt x="514926" y="503710"/>
                  <a:pt x="522043" y="500151"/>
                  <a:pt x="529678" y="498300"/>
                </a:cubicBezTo>
                <a:cubicBezTo>
                  <a:pt x="528514" y="507732"/>
                  <a:pt x="526754" y="516158"/>
                  <a:pt x="521566" y="521314"/>
                </a:cubicBezTo>
                <a:moveTo>
                  <a:pt x="558949" y="475977"/>
                </a:moveTo>
                <a:cubicBezTo>
                  <a:pt x="554895" y="482045"/>
                  <a:pt x="547003" y="485409"/>
                  <a:pt x="538073" y="488553"/>
                </a:cubicBezTo>
                <a:cubicBezTo>
                  <a:pt x="538439" y="480751"/>
                  <a:pt x="540532" y="473127"/>
                  <a:pt x="544205" y="466231"/>
                </a:cubicBezTo>
                <a:cubicBezTo>
                  <a:pt x="549155" y="460234"/>
                  <a:pt x="555388" y="455422"/>
                  <a:pt x="562437" y="452145"/>
                </a:cubicBezTo>
                <a:cubicBezTo>
                  <a:pt x="563099" y="461577"/>
                  <a:pt x="563004" y="470066"/>
                  <a:pt x="558949" y="476134"/>
                </a:cubicBezTo>
                <a:moveTo>
                  <a:pt x="586933" y="424100"/>
                </a:moveTo>
                <a:cubicBezTo>
                  <a:pt x="584103" y="430954"/>
                  <a:pt x="576932" y="435828"/>
                  <a:pt x="568664" y="440512"/>
                </a:cubicBezTo>
                <a:cubicBezTo>
                  <a:pt x="567477" y="432732"/>
                  <a:pt x="568034" y="424784"/>
                  <a:pt x="570297" y="417247"/>
                </a:cubicBezTo>
                <a:cubicBezTo>
                  <a:pt x="574022" y="410362"/>
                  <a:pt x="579248" y="404399"/>
                  <a:pt x="585576" y="399797"/>
                </a:cubicBezTo>
                <a:cubicBezTo>
                  <a:pt x="588094" y="408914"/>
                  <a:pt x="589726" y="417372"/>
                  <a:pt x="586928" y="424100"/>
                </a:cubicBezTo>
                <a:moveTo>
                  <a:pt x="604004" y="367507"/>
                </a:moveTo>
                <a:cubicBezTo>
                  <a:pt x="602557" y="374739"/>
                  <a:pt x="596553" y="380870"/>
                  <a:pt x="589382" y="387063"/>
                </a:cubicBezTo>
                <a:cubicBezTo>
                  <a:pt x="586742" y="379686"/>
                  <a:pt x="585767" y="371816"/>
                  <a:pt x="586520" y="364017"/>
                </a:cubicBezTo>
                <a:cubicBezTo>
                  <a:pt x="588762" y="356579"/>
                  <a:pt x="592689" y="349757"/>
                  <a:pt x="597999" y="344084"/>
                </a:cubicBezTo>
                <a:cubicBezTo>
                  <a:pt x="602213" y="352479"/>
                  <a:pt x="605419" y="360434"/>
                  <a:pt x="604004" y="367507"/>
                </a:cubicBezTo>
                <a:moveTo>
                  <a:pt x="599287" y="330943"/>
                </a:moveTo>
                <a:cubicBezTo>
                  <a:pt x="595217" y="324168"/>
                  <a:pt x="592694" y="316578"/>
                  <a:pt x="591899" y="308714"/>
                </a:cubicBezTo>
                <a:cubicBezTo>
                  <a:pt x="592662" y="300890"/>
                  <a:pt x="595249" y="293353"/>
                  <a:pt x="599446" y="286705"/>
                </a:cubicBezTo>
                <a:cubicBezTo>
                  <a:pt x="605038" y="293968"/>
                  <a:pt x="609818" y="301420"/>
                  <a:pt x="609818" y="308714"/>
                </a:cubicBezTo>
                <a:cubicBezTo>
                  <a:pt x="609818" y="316008"/>
                  <a:pt x="604948" y="323648"/>
                  <a:pt x="599287" y="330974"/>
                </a:cubicBezTo>
                <a:moveTo>
                  <a:pt x="603941" y="249606"/>
                </a:moveTo>
                <a:cubicBezTo>
                  <a:pt x="604540" y="257869"/>
                  <a:pt x="602515" y="266110"/>
                  <a:pt x="598153" y="273155"/>
                </a:cubicBezTo>
                <a:cubicBezTo>
                  <a:pt x="592816" y="267404"/>
                  <a:pt x="588841" y="260527"/>
                  <a:pt x="586520" y="253033"/>
                </a:cubicBezTo>
                <a:cubicBezTo>
                  <a:pt x="585767" y="245221"/>
                  <a:pt x="586758" y="237339"/>
                  <a:pt x="589414" y="229956"/>
                </a:cubicBezTo>
                <a:cubicBezTo>
                  <a:pt x="596362" y="235992"/>
                  <a:pt x="602494" y="242343"/>
                  <a:pt x="603941" y="249606"/>
                </a:cubicBezTo>
                <a:moveTo>
                  <a:pt x="586933" y="193013"/>
                </a:moveTo>
                <a:cubicBezTo>
                  <a:pt x="589732" y="199741"/>
                  <a:pt x="588094" y="208199"/>
                  <a:pt x="585576" y="217316"/>
                </a:cubicBezTo>
                <a:cubicBezTo>
                  <a:pt x="579285" y="212703"/>
                  <a:pt x="574081" y="206769"/>
                  <a:pt x="570328" y="199930"/>
                </a:cubicBezTo>
                <a:cubicBezTo>
                  <a:pt x="568018" y="192380"/>
                  <a:pt x="567445" y="184403"/>
                  <a:pt x="568664" y="176601"/>
                </a:cubicBezTo>
                <a:cubicBezTo>
                  <a:pt x="576932" y="181317"/>
                  <a:pt x="584103" y="186190"/>
                  <a:pt x="586933" y="193013"/>
                </a:cubicBezTo>
                <a:moveTo>
                  <a:pt x="559013" y="141136"/>
                </a:moveTo>
                <a:cubicBezTo>
                  <a:pt x="563036" y="147141"/>
                  <a:pt x="563099" y="155724"/>
                  <a:pt x="562405" y="165125"/>
                </a:cubicBezTo>
                <a:cubicBezTo>
                  <a:pt x="555372" y="161838"/>
                  <a:pt x="549150" y="157027"/>
                  <a:pt x="544205" y="151040"/>
                </a:cubicBezTo>
                <a:cubicBezTo>
                  <a:pt x="540527" y="144124"/>
                  <a:pt x="538433" y="136478"/>
                  <a:pt x="538073" y="128654"/>
                </a:cubicBezTo>
                <a:cubicBezTo>
                  <a:pt x="547035" y="131610"/>
                  <a:pt x="554927" y="134942"/>
                  <a:pt x="559013" y="141231"/>
                </a:cubicBezTo>
                <a:moveTo>
                  <a:pt x="529678" y="118530"/>
                </a:moveTo>
                <a:cubicBezTo>
                  <a:pt x="522069" y="116699"/>
                  <a:pt x="514968" y="113186"/>
                  <a:pt x="508896" y="108250"/>
                </a:cubicBezTo>
                <a:cubicBezTo>
                  <a:pt x="503922" y="102184"/>
                  <a:pt x="500367" y="95083"/>
                  <a:pt x="498489" y="87467"/>
                </a:cubicBezTo>
                <a:cubicBezTo>
                  <a:pt x="507921" y="88631"/>
                  <a:pt x="516379" y="90360"/>
                  <a:pt x="521566" y="95579"/>
                </a:cubicBezTo>
                <a:cubicBezTo>
                  <a:pt x="526754" y="100798"/>
                  <a:pt x="528483" y="109161"/>
                  <a:pt x="529678" y="118530"/>
                </a:cubicBezTo>
                <a:moveTo>
                  <a:pt x="476009" y="58071"/>
                </a:moveTo>
                <a:cubicBezTo>
                  <a:pt x="482108" y="62126"/>
                  <a:pt x="485441" y="70018"/>
                  <a:pt x="488585" y="78978"/>
                </a:cubicBezTo>
                <a:cubicBezTo>
                  <a:pt x="480768" y="78637"/>
                  <a:pt x="473137" y="76484"/>
                  <a:pt x="466293" y="72691"/>
                </a:cubicBezTo>
                <a:cubicBezTo>
                  <a:pt x="460332" y="67692"/>
                  <a:pt x="455527" y="61460"/>
                  <a:pt x="452208" y="54424"/>
                </a:cubicBezTo>
                <a:cubicBezTo>
                  <a:pt x="454755" y="54424"/>
                  <a:pt x="457239" y="54141"/>
                  <a:pt x="459628" y="54141"/>
                </a:cubicBezTo>
                <a:cubicBezTo>
                  <a:pt x="465392" y="53735"/>
                  <a:pt x="471148" y="55047"/>
                  <a:pt x="476166" y="57913"/>
                </a:cubicBezTo>
                <a:moveTo>
                  <a:pt x="424164" y="29963"/>
                </a:moveTo>
                <a:cubicBezTo>
                  <a:pt x="431017" y="32792"/>
                  <a:pt x="435891" y="39929"/>
                  <a:pt x="440544" y="48198"/>
                </a:cubicBezTo>
                <a:cubicBezTo>
                  <a:pt x="437211" y="48450"/>
                  <a:pt x="433847" y="48701"/>
                  <a:pt x="430703" y="48701"/>
                </a:cubicBezTo>
                <a:cubicBezTo>
                  <a:pt x="426120" y="48881"/>
                  <a:pt x="421547" y="48155"/>
                  <a:pt x="417247" y="46563"/>
                </a:cubicBezTo>
                <a:cubicBezTo>
                  <a:pt x="410380" y="42851"/>
                  <a:pt x="404430" y="37652"/>
                  <a:pt x="399829" y="31346"/>
                </a:cubicBezTo>
                <a:cubicBezTo>
                  <a:pt x="405098" y="29688"/>
                  <a:pt x="410564" y="28737"/>
                  <a:pt x="416084" y="28517"/>
                </a:cubicBezTo>
                <a:cubicBezTo>
                  <a:pt x="418847" y="28457"/>
                  <a:pt x="421594" y="28949"/>
                  <a:pt x="424164" y="29963"/>
                </a:cubicBezTo>
                <a:moveTo>
                  <a:pt x="367571" y="12859"/>
                </a:moveTo>
                <a:cubicBezTo>
                  <a:pt x="374834" y="14337"/>
                  <a:pt x="380965" y="20342"/>
                  <a:pt x="387158" y="27479"/>
                </a:cubicBezTo>
                <a:cubicBezTo>
                  <a:pt x="379787" y="30099"/>
                  <a:pt x="371935" y="31086"/>
                  <a:pt x="364144" y="30372"/>
                </a:cubicBezTo>
                <a:cubicBezTo>
                  <a:pt x="356734" y="28065"/>
                  <a:pt x="349926" y="24145"/>
                  <a:pt x="344211" y="18896"/>
                </a:cubicBezTo>
                <a:cubicBezTo>
                  <a:pt x="352668" y="14714"/>
                  <a:pt x="360748" y="11539"/>
                  <a:pt x="367571" y="12859"/>
                </a:cubicBezTo>
                <a:moveTo>
                  <a:pt x="330754" y="17764"/>
                </a:moveTo>
                <a:cubicBezTo>
                  <a:pt x="323980" y="21836"/>
                  <a:pt x="316389" y="24359"/>
                  <a:pt x="308525" y="25152"/>
                </a:cubicBezTo>
                <a:cubicBezTo>
                  <a:pt x="300706" y="24385"/>
                  <a:pt x="293172" y="21813"/>
                  <a:pt x="286517" y="17638"/>
                </a:cubicBezTo>
                <a:cubicBezTo>
                  <a:pt x="293780" y="12010"/>
                  <a:pt x="301200" y="7263"/>
                  <a:pt x="308525" y="7263"/>
                </a:cubicBezTo>
                <a:cubicBezTo>
                  <a:pt x="315851" y="7263"/>
                  <a:pt x="323428" y="12105"/>
                  <a:pt x="330754" y="17764"/>
                </a:cubicBezTo>
                <a:moveTo>
                  <a:pt x="249638" y="13111"/>
                </a:moveTo>
                <a:cubicBezTo>
                  <a:pt x="256586" y="11727"/>
                  <a:pt x="264917" y="14903"/>
                  <a:pt x="273186" y="18927"/>
                </a:cubicBezTo>
                <a:cubicBezTo>
                  <a:pt x="267463" y="24277"/>
                  <a:pt x="260590" y="28246"/>
                  <a:pt x="253096" y="30529"/>
                </a:cubicBezTo>
                <a:cubicBezTo>
                  <a:pt x="245274" y="31259"/>
                  <a:pt x="237387" y="30272"/>
                  <a:pt x="229987" y="27636"/>
                </a:cubicBezTo>
                <a:cubicBezTo>
                  <a:pt x="236024" y="20688"/>
                  <a:pt x="242374" y="14557"/>
                  <a:pt x="249638" y="13111"/>
                </a:cubicBezTo>
                <a:moveTo>
                  <a:pt x="193045" y="30120"/>
                </a:moveTo>
                <a:cubicBezTo>
                  <a:pt x="195615" y="29104"/>
                  <a:pt x="198361" y="28612"/>
                  <a:pt x="201124" y="28674"/>
                </a:cubicBezTo>
                <a:cubicBezTo>
                  <a:pt x="206600" y="28897"/>
                  <a:pt x="212023" y="29837"/>
                  <a:pt x="217254" y="31472"/>
                </a:cubicBezTo>
                <a:cubicBezTo>
                  <a:pt x="212663" y="37784"/>
                  <a:pt x="206724" y="42993"/>
                  <a:pt x="199867" y="46721"/>
                </a:cubicBezTo>
                <a:cubicBezTo>
                  <a:pt x="195512" y="48314"/>
                  <a:pt x="190887" y="49040"/>
                  <a:pt x="186253" y="48859"/>
                </a:cubicBezTo>
                <a:cubicBezTo>
                  <a:pt x="183109" y="48859"/>
                  <a:pt x="179965" y="48639"/>
                  <a:pt x="176632" y="48387"/>
                </a:cubicBezTo>
                <a:cubicBezTo>
                  <a:pt x="181317" y="40118"/>
                  <a:pt x="186065" y="32950"/>
                  <a:pt x="193045" y="30120"/>
                </a:cubicBezTo>
                <a:moveTo>
                  <a:pt x="141168" y="58008"/>
                </a:moveTo>
                <a:cubicBezTo>
                  <a:pt x="146121" y="55187"/>
                  <a:pt x="151799" y="53896"/>
                  <a:pt x="157485" y="54298"/>
                </a:cubicBezTo>
                <a:cubicBezTo>
                  <a:pt x="160057" y="54249"/>
                  <a:pt x="162629" y="54354"/>
                  <a:pt x="165188" y="54612"/>
                </a:cubicBezTo>
                <a:cubicBezTo>
                  <a:pt x="161910" y="61664"/>
                  <a:pt x="157098" y="67895"/>
                  <a:pt x="151103" y="72848"/>
                </a:cubicBezTo>
                <a:cubicBezTo>
                  <a:pt x="144160" y="76509"/>
                  <a:pt x="136519" y="78652"/>
                  <a:pt x="128686" y="79136"/>
                </a:cubicBezTo>
                <a:cubicBezTo>
                  <a:pt x="131641" y="70176"/>
                  <a:pt x="134974" y="62284"/>
                  <a:pt x="141262" y="58165"/>
                </a:cubicBezTo>
                <a:moveTo>
                  <a:pt x="95579" y="95548"/>
                </a:moveTo>
                <a:cubicBezTo>
                  <a:pt x="100735" y="90360"/>
                  <a:pt x="109161" y="88631"/>
                  <a:pt x="118499" y="87436"/>
                </a:cubicBezTo>
                <a:cubicBezTo>
                  <a:pt x="116648" y="95021"/>
                  <a:pt x="113113" y="102092"/>
                  <a:pt x="108155" y="108124"/>
                </a:cubicBezTo>
                <a:cubicBezTo>
                  <a:pt x="102101" y="113097"/>
                  <a:pt x="95011" y="116653"/>
                  <a:pt x="87404" y="118531"/>
                </a:cubicBezTo>
                <a:cubicBezTo>
                  <a:pt x="88568" y="109099"/>
                  <a:pt x="90328" y="100673"/>
                  <a:pt x="95516" y="95485"/>
                </a:cubicBezTo>
                <a:moveTo>
                  <a:pt x="58102" y="141168"/>
                </a:moveTo>
                <a:cubicBezTo>
                  <a:pt x="62189" y="135068"/>
                  <a:pt x="70081" y="131736"/>
                  <a:pt x="79010" y="128592"/>
                </a:cubicBezTo>
                <a:cubicBezTo>
                  <a:pt x="78694" y="136423"/>
                  <a:pt x="76540" y="144070"/>
                  <a:pt x="72722" y="150915"/>
                </a:cubicBezTo>
                <a:cubicBezTo>
                  <a:pt x="67809" y="156893"/>
                  <a:pt x="61664" y="161740"/>
                  <a:pt x="54707" y="165125"/>
                </a:cubicBezTo>
                <a:cubicBezTo>
                  <a:pt x="54046" y="155693"/>
                  <a:pt x="54141" y="147204"/>
                  <a:pt x="58196" y="141168"/>
                </a:cubicBezTo>
                <a:moveTo>
                  <a:pt x="30246" y="193170"/>
                </a:moveTo>
                <a:cubicBezTo>
                  <a:pt x="33075" y="186316"/>
                  <a:pt x="40244" y="181443"/>
                  <a:pt x="48481" y="176758"/>
                </a:cubicBezTo>
                <a:cubicBezTo>
                  <a:pt x="49685" y="184559"/>
                  <a:pt x="49126" y="192530"/>
                  <a:pt x="46846" y="200087"/>
                </a:cubicBezTo>
                <a:cubicBezTo>
                  <a:pt x="43150" y="206965"/>
                  <a:pt x="37949" y="212919"/>
                  <a:pt x="31629" y="217505"/>
                </a:cubicBezTo>
                <a:cubicBezTo>
                  <a:pt x="29114" y="208356"/>
                  <a:pt x="27447" y="199867"/>
                  <a:pt x="30246" y="193170"/>
                </a:cubicBezTo>
                <a:moveTo>
                  <a:pt x="13142" y="249763"/>
                </a:moveTo>
                <a:cubicBezTo>
                  <a:pt x="14589" y="242532"/>
                  <a:pt x="20657" y="236369"/>
                  <a:pt x="27794" y="230176"/>
                </a:cubicBezTo>
                <a:cubicBezTo>
                  <a:pt x="30449" y="237549"/>
                  <a:pt x="31426" y="245422"/>
                  <a:pt x="30654" y="253221"/>
                </a:cubicBezTo>
                <a:cubicBezTo>
                  <a:pt x="28414" y="260660"/>
                  <a:pt x="24487" y="267481"/>
                  <a:pt x="19179" y="273155"/>
                </a:cubicBezTo>
                <a:cubicBezTo>
                  <a:pt x="14934" y="264791"/>
                  <a:pt x="11759" y="256837"/>
                  <a:pt x="13142" y="249763"/>
                </a:cubicBezTo>
                <a:moveTo>
                  <a:pt x="17858" y="286328"/>
                </a:moveTo>
                <a:cubicBezTo>
                  <a:pt x="21947" y="293083"/>
                  <a:pt x="24472" y="300667"/>
                  <a:pt x="25247" y="308525"/>
                </a:cubicBezTo>
                <a:cubicBezTo>
                  <a:pt x="24465" y="316341"/>
                  <a:pt x="21893" y="323871"/>
                  <a:pt x="17732" y="330533"/>
                </a:cubicBezTo>
                <a:cubicBezTo>
                  <a:pt x="12136" y="323271"/>
                  <a:pt x="7389" y="315882"/>
                  <a:pt x="7389" y="308525"/>
                </a:cubicBezTo>
                <a:cubicBezTo>
                  <a:pt x="7389" y="301168"/>
                  <a:pt x="12199" y="293622"/>
                  <a:pt x="17858" y="286329"/>
                </a:cubicBezTo>
                <a:moveTo>
                  <a:pt x="13237" y="367288"/>
                </a:moveTo>
                <a:cubicBezTo>
                  <a:pt x="11790" y="360088"/>
                  <a:pt x="14966" y="351945"/>
                  <a:pt x="19053" y="343739"/>
                </a:cubicBezTo>
                <a:cubicBezTo>
                  <a:pt x="24375" y="349483"/>
                  <a:pt x="28339" y="356348"/>
                  <a:pt x="30655" y="363829"/>
                </a:cubicBezTo>
                <a:cubicBezTo>
                  <a:pt x="31408" y="371661"/>
                  <a:pt x="30420" y="379563"/>
                  <a:pt x="27762" y="386969"/>
                </a:cubicBezTo>
                <a:cubicBezTo>
                  <a:pt x="20814" y="380932"/>
                  <a:pt x="14683" y="374582"/>
                  <a:pt x="13237" y="367288"/>
                </a:cubicBezTo>
                <a:moveTo>
                  <a:pt x="30246" y="423881"/>
                </a:moveTo>
                <a:cubicBezTo>
                  <a:pt x="27448" y="417152"/>
                  <a:pt x="29083" y="408758"/>
                  <a:pt x="31598" y="399640"/>
                </a:cubicBezTo>
                <a:cubicBezTo>
                  <a:pt x="37895" y="404237"/>
                  <a:pt x="43093" y="410175"/>
                  <a:pt x="46815" y="417027"/>
                </a:cubicBezTo>
                <a:cubicBezTo>
                  <a:pt x="49107" y="424558"/>
                  <a:pt x="49687" y="432507"/>
                  <a:pt x="48513" y="440292"/>
                </a:cubicBezTo>
                <a:cubicBezTo>
                  <a:pt x="40244" y="435608"/>
                  <a:pt x="33076" y="430860"/>
                  <a:pt x="30246" y="423881"/>
                </a:cubicBezTo>
                <a:moveTo>
                  <a:pt x="58039" y="475977"/>
                </a:moveTo>
                <a:cubicBezTo>
                  <a:pt x="54015" y="469973"/>
                  <a:pt x="53952" y="461358"/>
                  <a:pt x="54644" y="451957"/>
                </a:cubicBezTo>
                <a:cubicBezTo>
                  <a:pt x="61690" y="455244"/>
                  <a:pt x="67919" y="460054"/>
                  <a:pt x="72879" y="466042"/>
                </a:cubicBezTo>
                <a:cubicBezTo>
                  <a:pt x="76540" y="472985"/>
                  <a:pt x="78684" y="480626"/>
                  <a:pt x="79168" y="488459"/>
                </a:cubicBezTo>
                <a:cubicBezTo>
                  <a:pt x="70238" y="485504"/>
                  <a:pt x="62315" y="482171"/>
                  <a:pt x="58197" y="475883"/>
                </a:cubicBezTo>
                <a:moveTo>
                  <a:pt x="87562" y="498583"/>
                </a:moveTo>
                <a:cubicBezTo>
                  <a:pt x="95163" y="500434"/>
                  <a:pt x="102260" y="503945"/>
                  <a:pt x="108344" y="508864"/>
                </a:cubicBezTo>
                <a:cubicBezTo>
                  <a:pt x="113313" y="514917"/>
                  <a:pt x="116858" y="522008"/>
                  <a:pt x="118719" y="529615"/>
                </a:cubicBezTo>
                <a:cubicBezTo>
                  <a:pt x="109287" y="528451"/>
                  <a:pt x="100861" y="526691"/>
                  <a:pt x="95673" y="521503"/>
                </a:cubicBezTo>
                <a:cubicBezTo>
                  <a:pt x="90486" y="516315"/>
                  <a:pt x="88725" y="507921"/>
                  <a:pt x="87562" y="498583"/>
                </a:cubicBezTo>
                <a:moveTo>
                  <a:pt x="141356" y="558949"/>
                </a:moveTo>
                <a:cubicBezTo>
                  <a:pt x="135256" y="554895"/>
                  <a:pt x="131924" y="546971"/>
                  <a:pt x="128780" y="538009"/>
                </a:cubicBezTo>
                <a:cubicBezTo>
                  <a:pt x="136606" y="538354"/>
                  <a:pt x="144246" y="540506"/>
                  <a:pt x="151103" y="544295"/>
                </a:cubicBezTo>
                <a:cubicBezTo>
                  <a:pt x="157073" y="549288"/>
                  <a:pt x="161880" y="555520"/>
                  <a:pt x="165188" y="562564"/>
                </a:cubicBezTo>
                <a:cubicBezTo>
                  <a:pt x="162641" y="562564"/>
                  <a:pt x="160157" y="562877"/>
                  <a:pt x="157737" y="562877"/>
                </a:cubicBezTo>
                <a:cubicBezTo>
                  <a:pt x="151968" y="563290"/>
                  <a:pt x="146208" y="561965"/>
                  <a:pt x="141199" y="559077"/>
                </a:cubicBezTo>
                <a:moveTo>
                  <a:pt x="193201" y="586991"/>
                </a:moveTo>
                <a:cubicBezTo>
                  <a:pt x="186379" y="584193"/>
                  <a:pt x="181506" y="577028"/>
                  <a:pt x="176852" y="568791"/>
                </a:cubicBezTo>
                <a:cubicBezTo>
                  <a:pt x="180185" y="568537"/>
                  <a:pt x="183518" y="568288"/>
                  <a:pt x="186662" y="568288"/>
                </a:cubicBezTo>
                <a:cubicBezTo>
                  <a:pt x="191234" y="568102"/>
                  <a:pt x="195797" y="568829"/>
                  <a:pt x="200087" y="570424"/>
                </a:cubicBezTo>
                <a:cubicBezTo>
                  <a:pt x="206966" y="574118"/>
                  <a:pt x="212920" y="579322"/>
                  <a:pt x="217505" y="585640"/>
                </a:cubicBezTo>
                <a:cubicBezTo>
                  <a:pt x="212257" y="587299"/>
                  <a:pt x="206812" y="588253"/>
                  <a:pt x="201313" y="588470"/>
                </a:cubicBezTo>
                <a:cubicBezTo>
                  <a:pt x="198536" y="588539"/>
                  <a:pt x="195776" y="588036"/>
                  <a:pt x="193201" y="586991"/>
                </a:cubicBezTo>
                <a:moveTo>
                  <a:pt x="249794" y="604126"/>
                </a:moveTo>
                <a:cubicBezTo>
                  <a:pt x="242531" y="602653"/>
                  <a:pt x="236401" y="596648"/>
                  <a:pt x="230207" y="589477"/>
                </a:cubicBezTo>
                <a:cubicBezTo>
                  <a:pt x="237599" y="586901"/>
                  <a:pt x="245455" y="585926"/>
                  <a:pt x="253253" y="586615"/>
                </a:cubicBezTo>
                <a:cubicBezTo>
                  <a:pt x="260660" y="588931"/>
                  <a:pt x="267466" y="592848"/>
                  <a:pt x="273186" y="598090"/>
                </a:cubicBezTo>
                <a:cubicBezTo>
                  <a:pt x="264697" y="602303"/>
                  <a:pt x="256585" y="605451"/>
                  <a:pt x="249794" y="604126"/>
                </a:cubicBezTo>
                <a:moveTo>
                  <a:pt x="286359" y="599415"/>
                </a:moveTo>
                <a:cubicBezTo>
                  <a:pt x="293110" y="595312"/>
                  <a:pt x="300696" y="592790"/>
                  <a:pt x="308557" y="592026"/>
                </a:cubicBezTo>
                <a:cubicBezTo>
                  <a:pt x="316371" y="592811"/>
                  <a:pt x="323901" y="595381"/>
                  <a:pt x="330565" y="599536"/>
                </a:cubicBezTo>
                <a:cubicBezTo>
                  <a:pt x="323302" y="605133"/>
                  <a:pt x="315913" y="609882"/>
                  <a:pt x="308557" y="609882"/>
                </a:cubicBezTo>
                <a:cubicBezTo>
                  <a:pt x="301199" y="609882"/>
                  <a:pt x="293685" y="605038"/>
                  <a:pt x="286359" y="599415"/>
                </a:cubicBezTo>
                <a:moveTo>
                  <a:pt x="367319" y="604068"/>
                </a:moveTo>
                <a:cubicBezTo>
                  <a:pt x="360402" y="605451"/>
                  <a:pt x="352070" y="602271"/>
                  <a:pt x="343770" y="598217"/>
                </a:cubicBezTo>
                <a:cubicBezTo>
                  <a:pt x="349521" y="592890"/>
                  <a:pt x="356398" y="588926"/>
                  <a:pt x="363891" y="586615"/>
                </a:cubicBezTo>
                <a:cubicBezTo>
                  <a:pt x="371714" y="585868"/>
                  <a:pt x="379604" y="586859"/>
                  <a:pt x="387000" y="589509"/>
                </a:cubicBezTo>
                <a:cubicBezTo>
                  <a:pt x="380964" y="596457"/>
                  <a:pt x="374613" y="602621"/>
                  <a:pt x="367319" y="604068"/>
                </a:cubicBezTo>
              </a:path>
            </a:pathLst>
          </a:custGeom>
          <a:solidFill>
            <a:srgbClr val="9D0A12"/>
          </a:solidFill>
          <a:ln w="52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fld id="{2ECCCA62-AA95-41A4-AE84-3B404C1DB423}" type="slidenum">
              <a:rPr lang="en-US" altLang="zh-CN" sz="2000" smtClean="0">
                <a:solidFill>
                  <a:srgbClr val="9D0A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zh-CN" altLang="en-US" sz="2000" dirty="0">
              <a:solidFill>
                <a:srgbClr val="9D0A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8912E5-898F-408E-8D06-AF5F363AEEDC}"/>
              </a:ext>
            </a:extLst>
          </p:cNvPr>
          <p:cNvGrpSpPr/>
          <p:nvPr userDrawn="1"/>
        </p:nvGrpSpPr>
        <p:grpSpPr>
          <a:xfrm>
            <a:off x="7516813" y="5767125"/>
            <a:ext cx="1857454" cy="1090875"/>
            <a:chOff x="7516813" y="5767125"/>
            <a:chExt cx="1857454" cy="1090875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43513C1E-BBE8-4C3E-8C77-4015D93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23515">
              <a:off x="8710535" y="5767125"/>
              <a:ext cx="663732" cy="609550"/>
            </a:xfrm>
            <a:custGeom>
              <a:avLst/>
              <a:gdLst>
                <a:gd name="connsiteX0" fmla="*/ 415909 w 663732"/>
                <a:gd name="connsiteY0" fmla="*/ 182632 h 609550"/>
                <a:gd name="connsiteX1" fmla="*/ 477044 w 663732"/>
                <a:gd name="connsiteY1" fmla="*/ 580975 h 609550"/>
                <a:gd name="connsiteX2" fmla="*/ 635364 w 663732"/>
                <a:gd name="connsiteY2" fmla="*/ 556678 h 609550"/>
                <a:gd name="connsiteX3" fmla="*/ 574229 w 663732"/>
                <a:gd name="connsiteY3" fmla="*/ 158335 h 609550"/>
                <a:gd name="connsiteX4" fmla="*/ 0 w 663732"/>
                <a:gd name="connsiteY4" fmla="*/ 0 h 609550"/>
                <a:gd name="connsiteX5" fmla="*/ 663732 w 663732"/>
                <a:gd name="connsiteY5" fmla="*/ 0 h 609550"/>
                <a:gd name="connsiteX6" fmla="*/ 663732 w 663732"/>
                <a:gd name="connsiteY6" fmla="*/ 609550 h 609550"/>
                <a:gd name="connsiteX7" fmla="*/ 0 w 663732"/>
                <a:gd name="connsiteY7" fmla="*/ 609550 h 6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32" h="609550">
                  <a:moveTo>
                    <a:pt x="415909" y="182632"/>
                  </a:moveTo>
                  <a:lnTo>
                    <a:pt x="477044" y="580975"/>
                  </a:lnTo>
                  <a:lnTo>
                    <a:pt x="635364" y="556678"/>
                  </a:lnTo>
                  <a:lnTo>
                    <a:pt x="574229" y="158335"/>
                  </a:lnTo>
                  <a:close/>
                  <a:moveTo>
                    <a:pt x="0" y="0"/>
                  </a:moveTo>
                  <a:lnTo>
                    <a:pt x="663732" y="0"/>
                  </a:lnTo>
                  <a:lnTo>
                    <a:pt x="663732" y="609550"/>
                  </a:lnTo>
                  <a:lnTo>
                    <a:pt x="0" y="609550"/>
                  </a:lnTo>
                  <a:close/>
                </a:path>
              </a:pathLst>
            </a:cu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EB09922B-2400-45F9-B448-FB6F94909F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072" r="20633" b="42072"/>
            <a:stretch/>
          </p:blipFill>
          <p:spPr>
            <a:xfrm>
              <a:off x="8527886" y="6010274"/>
              <a:ext cx="616114" cy="84772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B374CA55-CE04-4145-BDA7-B6FCD75C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6813" y="6472755"/>
              <a:ext cx="865188" cy="353422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E60CA63-6AA5-4398-88F1-0D379C8142EA}"/>
              </a:ext>
            </a:extLst>
          </p:cNvPr>
          <p:cNvSpPr txBox="1"/>
          <p:nvPr userDrawn="1"/>
        </p:nvSpPr>
        <p:spPr>
          <a:xfrm>
            <a:off x="0" y="145943"/>
            <a:ext cx="9144000" cy="847726"/>
          </a:xfrm>
          <a:prstGeom prst="rect">
            <a:avLst/>
          </a:prstGeom>
          <a:solidFill>
            <a:srgbClr val="9D0A12">
              <a:alpha val="75000"/>
            </a:srgbClr>
          </a:solidFill>
        </p:spPr>
        <p:txBody>
          <a:bodyPr wrap="square" rtlCol="0">
            <a:normAutofit/>
          </a:bodyPr>
          <a:lstStyle/>
          <a:p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23F487-8533-41AC-B00C-3FF1F13D55CA}"/>
              </a:ext>
            </a:extLst>
          </p:cNvPr>
          <p:cNvGrpSpPr/>
          <p:nvPr userDrawn="1"/>
        </p:nvGrpSpPr>
        <p:grpSpPr>
          <a:xfrm>
            <a:off x="56631" y="-383834"/>
            <a:ext cx="8835944" cy="523693"/>
            <a:chOff x="56631" y="-383834"/>
            <a:chExt cx="8835944" cy="523693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FFF30F8A-99AB-4EB0-A5DF-35F93C6BD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6631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B63ECB92-1562-431C-A583-94BD6DBD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5970650" y="-37550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578201D4-998C-4521-9248-E873876DC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8074" t="-19570"/>
            <a:stretch>
              <a:fillRect/>
            </a:stretch>
          </p:blipFill>
          <p:spPr>
            <a:xfrm>
              <a:off x="2975196" y="-383834"/>
              <a:ext cx="2921925" cy="515363"/>
            </a:xfrm>
            <a:custGeom>
              <a:avLst/>
              <a:gdLst>
                <a:gd name="connsiteX0" fmla="*/ 218284 w 2921925"/>
                <a:gd name="connsiteY0" fmla="*/ 386080 h 515363"/>
                <a:gd name="connsiteX1" fmla="*/ 2921925 w 2921925"/>
                <a:gd name="connsiteY1" fmla="*/ 386080 h 515363"/>
                <a:gd name="connsiteX2" fmla="*/ 2921925 w 2921925"/>
                <a:gd name="connsiteY2" fmla="*/ 515363 h 515363"/>
                <a:gd name="connsiteX3" fmla="*/ 218284 w 2921925"/>
                <a:gd name="connsiteY3" fmla="*/ 515363 h 515363"/>
                <a:gd name="connsiteX4" fmla="*/ 0 w 2921925"/>
                <a:gd name="connsiteY4" fmla="*/ 0 h 515363"/>
                <a:gd name="connsiteX5" fmla="*/ 2921925 w 2921925"/>
                <a:gd name="connsiteY5" fmla="*/ 0 h 515363"/>
                <a:gd name="connsiteX6" fmla="*/ 2921925 w 2921925"/>
                <a:gd name="connsiteY6" fmla="*/ 84348 h 515363"/>
                <a:gd name="connsiteX7" fmla="*/ 218284 w 2921925"/>
                <a:gd name="connsiteY7" fmla="*/ 84348 h 515363"/>
                <a:gd name="connsiteX8" fmla="*/ 218284 w 2921925"/>
                <a:gd name="connsiteY8" fmla="*/ 386080 h 515363"/>
                <a:gd name="connsiteX9" fmla="*/ 0 w 2921925"/>
                <a:gd name="connsiteY9" fmla="*/ 386080 h 5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925" h="515363">
                  <a:moveTo>
                    <a:pt x="218284" y="386080"/>
                  </a:moveTo>
                  <a:lnTo>
                    <a:pt x="2921925" y="386080"/>
                  </a:lnTo>
                  <a:lnTo>
                    <a:pt x="2921925" y="515363"/>
                  </a:lnTo>
                  <a:lnTo>
                    <a:pt x="218284" y="515363"/>
                  </a:lnTo>
                  <a:close/>
                  <a:moveTo>
                    <a:pt x="0" y="0"/>
                  </a:moveTo>
                  <a:lnTo>
                    <a:pt x="2921925" y="0"/>
                  </a:lnTo>
                  <a:lnTo>
                    <a:pt x="2921925" y="84348"/>
                  </a:lnTo>
                  <a:lnTo>
                    <a:pt x="218284" y="84348"/>
                  </a:lnTo>
                  <a:lnTo>
                    <a:pt x="218284" y="386080"/>
                  </a:lnTo>
                  <a:lnTo>
                    <a:pt x="0" y="386080"/>
                  </a:lnTo>
                  <a:close/>
                </a:path>
              </a:pathLst>
            </a:cu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BA269A61-3940-482A-B1D3-1A824F75E9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762020"/>
            <a:ext cx="2844000" cy="1162486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CFD7C75-9AEC-4451-B91C-20877BD33F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76813" y="180668"/>
            <a:ext cx="2880000" cy="771088"/>
          </a:xfrm>
          <a:prstGeom prst="rect">
            <a:avLst/>
          </a:prstGeom>
          <a:effectLst>
            <a:reflection stA="25000" endPos="21000" dist="50800" dir="5400000" sy="-100000" algn="bl" rotWithShape="0"/>
          </a:effec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EB3B7E35-CB04-4C1E-96C1-630169F857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88" y="128921"/>
            <a:ext cx="5596681" cy="475644"/>
          </a:xfrm>
        </p:spPr>
        <p:txBody>
          <a:bodyPr lIns="0" tIns="0" bIns="0" anchor="ctr" anchorCtr="0"/>
          <a:lstStyle>
            <a:lvl1pPr algn="l">
              <a:buFont typeface="Wingdings" panose="05000000000000000000" pitchFamily="2" charset="2"/>
              <a:buChar char="Ø"/>
              <a:def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单击添加章标题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B35D5AB5-19D3-421F-A177-5ADF9DD4B6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106" y="609458"/>
            <a:ext cx="5448163" cy="369332"/>
          </a:xfrm>
        </p:spPr>
        <p:txBody>
          <a:bodyPr wrap="square" anchor="ctr" anchorCtr="0">
            <a:spAutoFit/>
          </a:bodyPr>
          <a:lstStyle>
            <a:lvl1pPr marL="0" indent="0" algn="l">
              <a:buFont typeface="Wingdings" panose="05000000000000000000" pitchFamily="2" charset="2"/>
              <a:buChar char="Ø"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单击添加小节标题</a:t>
            </a:r>
          </a:p>
        </p:txBody>
      </p:sp>
    </p:spTree>
    <p:extLst>
      <p:ext uri="{BB962C8B-B14F-4D97-AF65-F5344CB8AC3E}">
        <p14:creationId xmlns:p14="http://schemas.microsoft.com/office/powerpoint/2010/main" val="286210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B6E16-A316-4DD3-92BF-BCDE0EF09043}" type="datetime1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1B1F-2B36-45F3-A0AB-3BA3606A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2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81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682" r:id="rId19"/>
    <p:sldLayoutId id="2147483683" r:id="rId20"/>
    <p:sldLayoutId id="2147483684" r:id="rId21"/>
    <p:sldLayoutId id="2147483685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98543-4013-4F85-99C8-FFD670F4E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CF2A9-7683-41A7-9B3F-E42636A55B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1A91E4-2AFF-4BBA-8BEB-4E225F1624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4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E3BEF-EAC7-4952-BCFA-69ECB697B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75B51-799F-4D50-8F68-53CE91F40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D25ED-A4FD-40F1-B50F-BB68BECFF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4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15D886-E9BD-49C2-91D4-DB39BFB6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3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A3EA4F-D935-4328-99ED-5569A437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59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61F4BD-6713-41F2-9F1E-4384AC991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E7A4144-0B87-4938-80A9-D00F88264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8FF7A8-981F-435D-993D-98ABC839E823}"/>
              </a:ext>
            </a:extLst>
          </p:cNvPr>
          <p:cNvSpPr txBox="1"/>
          <p:nvPr/>
        </p:nvSpPr>
        <p:spPr>
          <a:xfrm>
            <a:off x="2286759" y="342900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说明：空白样式有很多，可以右击更换版式</a:t>
            </a:r>
          </a:p>
        </p:txBody>
      </p:sp>
    </p:spTree>
    <p:extLst>
      <p:ext uri="{BB962C8B-B14F-4D97-AF65-F5344CB8AC3E}">
        <p14:creationId xmlns:p14="http://schemas.microsoft.com/office/powerpoint/2010/main" val="275155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2979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上科大红-1.pptx" id="{D77ED143-E8AA-4B26-B7D2-5B18DCFFA11E}" vid="{7A777F3C-8AF2-439E-8414-4556C84BB1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模板1</Template>
  <TotalTime>1686</TotalTime>
  <Words>12</Words>
  <Application>Microsoft Office PowerPoint</Application>
  <PresentationFormat>全屏显示(4:3)</PresentationFormat>
  <Paragraphs>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Calibri Light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ShanghaiTech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hyt</dc:creator>
  <cp:lastModifiedBy>yutao han</cp:lastModifiedBy>
  <cp:revision>151</cp:revision>
  <dcterms:created xsi:type="dcterms:W3CDTF">2020-12-18T16:06:58Z</dcterms:created>
  <dcterms:modified xsi:type="dcterms:W3CDTF">2022-04-14T08:46:32Z</dcterms:modified>
</cp:coreProperties>
</file>